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59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E1E6"/>
    <a:srgbClr val="CF112D"/>
    <a:srgbClr val="C669E8"/>
    <a:srgbClr val="FBF0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D1E0F6-C6D5-4365-BA6D-A263D356B8D9}" v="26" dt="2024-11-19T16:00:49.184"/>
    <p1510:client id="{74D8F5DF-0800-4988-92ED-CBADF402180F}" v="189" dt="2024-11-19T06:34:53.4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82" autoAdjust="0"/>
    <p:restoredTop sz="94660"/>
  </p:normalViewPr>
  <p:slideViewPr>
    <p:cSldViewPr snapToGrid="0">
      <p:cViewPr varScale="1">
        <p:scale>
          <a:sx n="82" d="100"/>
          <a:sy n="82" d="100"/>
        </p:scale>
        <p:origin x="44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isés Miguel" userId="de4f59013c4bfb5d" providerId="LiveId" clId="{74D8F5DF-0800-4988-92ED-CBADF402180F}"/>
    <pc:docChg chg="undo custSel modSld sldOrd modMainMaster">
      <pc:chgData name="Moisés Miguel" userId="de4f59013c4bfb5d" providerId="LiveId" clId="{74D8F5DF-0800-4988-92ED-CBADF402180F}" dt="2024-11-19T06:35:40.931" v="451" actId="207"/>
      <pc:docMkLst>
        <pc:docMk/>
      </pc:docMkLst>
      <pc:sldChg chg="ord">
        <pc:chgData name="Moisés Miguel" userId="de4f59013c4bfb5d" providerId="LiveId" clId="{74D8F5DF-0800-4988-92ED-CBADF402180F}" dt="2024-11-19T06:08:32.777" v="298"/>
        <pc:sldMkLst>
          <pc:docMk/>
          <pc:sldMk cId="1282225700" sldId="256"/>
        </pc:sldMkLst>
      </pc:sldChg>
      <pc:sldChg chg="addSp modSp mod modAnim">
        <pc:chgData name="Moisés Miguel" userId="de4f59013c4bfb5d" providerId="LiveId" clId="{74D8F5DF-0800-4988-92ED-CBADF402180F}" dt="2024-11-19T06:35:40.931" v="451" actId="207"/>
        <pc:sldMkLst>
          <pc:docMk/>
          <pc:sldMk cId="1518057372" sldId="257"/>
        </pc:sldMkLst>
        <pc:spChg chg="add mod">
          <ac:chgData name="Moisés Miguel" userId="de4f59013c4bfb5d" providerId="LiveId" clId="{74D8F5DF-0800-4988-92ED-CBADF402180F}" dt="2024-11-19T06:08:02.416" v="296" actId="1038"/>
          <ac:spMkLst>
            <pc:docMk/>
            <pc:sldMk cId="1518057372" sldId="257"/>
            <ac:spMk id="2" creationId="{91E92270-2394-A745-C140-CDFB92544F59}"/>
          </ac:spMkLst>
        </pc:spChg>
        <pc:spChg chg="mod">
          <ac:chgData name="Moisés Miguel" userId="de4f59013c4bfb5d" providerId="LiveId" clId="{74D8F5DF-0800-4988-92ED-CBADF402180F}" dt="2024-11-19T06:35:24.244" v="450" actId="207"/>
          <ac:spMkLst>
            <pc:docMk/>
            <pc:sldMk cId="1518057372" sldId="257"/>
            <ac:spMk id="5" creationId="{05968989-4ED1-5A1B-63B8-197714ADB3FC}"/>
          </ac:spMkLst>
        </pc:spChg>
        <pc:spChg chg="mod">
          <ac:chgData name="Moisés Miguel" userId="de4f59013c4bfb5d" providerId="LiveId" clId="{74D8F5DF-0800-4988-92ED-CBADF402180F}" dt="2024-11-19T06:35:40.931" v="451" actId="207"/>
          <ac:spMkLst>
            <pc:docMk/>
            <pc:sldMk cId="1518057372" sldId="257"/>
            <ac:spMk id="6" creationId="{F4815B2D-55FA-ED9E-0F56-7356501C709F}"/>
          </ac:spMkLst>
        </pc:spChg>
        <pc:spChg chg="mod">
          <ac:chgData name="Moisés Miguel" userId="de4f59013c4bfb5d" providerId="LiveId" clId="{74D8F5DF-0800-4988-92ED-CBADF402180F}" dt="2024-11-19T06:02:22.965" v="264" actId="1035"/>
          <ac:spMkLst>
            <pc:docMk/>
            <pc:sldMk cId="1518057372" sldId="257"/>
            <ac:spMk id="8" creationId="{7F478591-61C3-44D7-7064-B9DFB5B8B683}"/>
          </ac:spMkLst>
        </pc:spChg>
        <pc:grpChg chg="mod">
          <ac:chgData name="Moisés Miguel" userId="de4f59013c4bfb5d" providerId="LiveId" clId="{74D8F5DF-0800-4988-92ED-CBADF402180F}" dt="2024-11-19T06:02:22.965" v="264" actId="1035"/>
          <ac:grpSpMkLst>
            <pc:docMk/>
            <pc:sldMk cId="1518057372" sldId="257"/>
            <ac:grpSpMk id="10" creationId="{9C993768-6E32-4989-06EA-FC7993862B96}"/>
          </ac:grpSpMkLst>
        </pc:grpChg>
      </pc:sldChg>
      <pc:sldChg chg="modSp mod">
        <pc:chgData name="Moisés Miguel" userId="de4f59013c4bfb5d" providerId="LiveId" clId="{74D8F5DF-0800-4988-92ED-CBADF402180F}" dt="2024-11-19T06:23:18.369" v="426" actId="1035"/>
        <pc:sldMkLst>
          <pc:docMk/>
          <pc:sldMk cId="3333686005" sldId="258"/>
        </pc:sldMkLst>
        <pc:spChg chg="mod">
          <ac:chgData name="Moisés Miguel" userId="de4f59013c4bfb5d" providerId="LiveId" clId="{74D8F5DF-0800-4988-92ED-CBADF402180F}" dt="2024-11-19T06:23:18.369" v="426" actId="1035"/>
          <ac:spMkLst>
            <pc:docMk/>
            <pc:sldMk cId="3333686005" sldId="258"/>
            <ac:spMk id="4" creationId="{D8BEF971-E4C6-F7FA-2C1A-742F54CA64E3}"/>
          </ac:spMkLst>
        </pc:spChg>
        <pc:spChg chg="mod">
          <ac:chgData name="Moisés Miguel" userId="de4f59013c4bfb5d" providerId="LiveId" clId="{74D8F5DF-0800-4988-92ED-CBADF402180F}" dt="2024-11-19T06:23:13.505" v="420" actId="14100"/>
          <ac:spMkLst>
            <pc:docMk/>
            <pc:sldMk cId="3333686005" sldId="258"/>
            <ac:spMk id="5" creationId="{7DC0F445-D7A8-DDB7-FAAA-E2FE3E6206F8}"/>
          </ac:spMkLst>
        </pc:spChg>
        <pc:spChg chg="mod">
          <ac:chgData name="Moisés Miguel" userId="de4f59013c4bfb5d" providerId="LiveId" clId="{74D8F5DF-0800-4988-92ED-CBADF402180F}" dt="2024-11-19T06:23:13.505" v="420" actId="14100"/>
          <ac:spMkLst>
            <pc:docMk/>
            <pc:sldMk cId="3333686005" sldId="258"/>
            <ac:spMk id="6" creationId="{7024DBF8-E811-1657-E0B4-7113E3298DA8}"/>
          </ac:spMkLst>
        </pc:spChg>
      </pc:sldChg>
      <pc:sldChg chg="modSp mod">
        <pc:chgData name="Moisés Miguel" userId="de4f59013c4bfb5d" providerId="LiveId" clId="{74D8F5DF-0800-4988-92ED-CBADF402180F}" dt="2024-11-19T06:22:58.318" v="419" actId="1036"/>
        <pc:sldMkLst>
          <pc:docMk/>
          <pc:sldMk cId="2090306987" sldId="260"/>
        </pc:sldMkLst>
        <pc:spChg chg="mod">
          <ac:chgData name="Moisés Miguel" userId="de4f59013c4bfb5d" providerId="LiveId" clId="{74D8F5DF-0800-4988-92ED-CBADF402180F}" dt="2024-11-19T06:22:58.318" v="419" actId="1036"/>
          <ac:spMkLst>
            <pc:docMk/>
            <pc:sldMk cId="2090306987" sldId="260"/>
            <ac:spMk id="2" creationId="{38736110-F350-77AD-5351-C134216FA6A8}"/>
          </ac:spMkLst>
        </pc:spChg>
      </pc:sldChg>
      <pc:sldMasterChg chg="addSp delSp modSp mod setBg modSldLayout">
        <pc:chgData name="Moisés Miguel" userId="de4f59013c4bfb5d" providerId="LiveId" clId="{74D8F5DF-0800-4988-92ED-CBADF402180F}" dt="2024-11-19T06:34:53.439" v="449"/>
        <pc:sldMasterMkLst>
          <pc:docMk/>
          <pc:sldMasterMk cId="3562243606" sldId="2147483648"/>
        </pc:sldMasterMkLst>
        <pc:spChg chg="mod">
          <ac:chgData name="Moisés Miguel" userId="de4f59013c4bfb5d" providerId="LiveId" clId="{74D8F5DF-0800-4988-92ED-CBADF402180F}" dt="2024-11-19T05:33:17.401" v="121" actId="1036"/>
          <ac:spMkLst>
            <pc:docMk/>
            <pc:sldMasterMk cId="3562243606" sldId="2147483648"/>
            <ac:spMk id="2" creationId="{2C05E444-533B-1BC5-2D96-531A1D20A939}"/>
          </ac:spMkLst>
        </pc:spChg>
        <pc:spChg chg="mod">
          <ac:chgData name="Moisés Miguel" userId="de4f59013c4bfb5d" providerId="LiveId" clId="{74D8F5DF-0800-4988-92ED-CBADF402180F}" dt="2024-11-19T05:33:13.266" v="115" actId="14100"/>
          <ac:spMkLst>
            <pc:docMk/>
            <pc:sldMasterMk cId="3562243606" sldId="2147483648"/>
            <ac:spMk id="3" creationId="{C38E8829-7A1B-4F55-912B-A98F34BC8F09}"/>
          </ac:spMkLst>
        </pc:spChg>
        <pc:spChg chg="mod">
          <ac:chgData name="Moisés Miguel" userId="de4f59013c4bfb5d" providerId="LiveId" clId="{74D8F5DF-0800-4988-92ED-CBADF402180F}" dt="2024-11-19T06:06:14.500" v="290" actId="14838"/>
          <ac:spMkLst>
            <pc:docMk/>
            <pc:sldMasterMk cId="3562243606" sldId="2147483648"/>
            <ac:spMk id="6" creationId="{258D79C7-FC9D-FF4C-D3F9-88FF6EAC926D}"/>
          </ac:spMkLst>
        </pc:spChg>
        <pc:spChg chg="del mod">
          <ac:chgData name="Moisés Miguel" userId="de4f59013c4bfb5d" providerId="LiveId" clId="{74D8F5DF-0800-4988-92ED-CBADF402180F}" dt="2024-11-19T05:49:42.836" v="194" actId="21"/>
          <ac:spMkLst>
            <pc:docMk/>
            <pc:sldMasterMk cId="3562243606" sldId="2147483648"/>
            <ac:spMk id="7" creationId="{E48D7136-E1A7-C8A0-1C4C-122730BBCF6D}"/>
          </ac:spMkLst>
        </pc:spChg>
        <pc:grpChg chg="del">
          <ac:chgData name="Moisés Miguel" userId="de4f59013c4bfb5d" providerId="LiveId" clId="{74D8F5DF-0800-4988-92ED-CBADF402180F}" dt="2024-11-18T18:47:02.843" v="27" actId="478"/>
          <ac:grpSpMkLst>
            <pc:docMk/>
            <pc:sldMasterMk cId="3562243606" sldId="2147483648"/>
            <ac:grpSpMk id="8" creationId="{ED1C2A42-8368-633E-F51B-7CB2D9165A48}"/>
          </ac:grpSpMkLst>
        </pc:grpChg>
        <pc:picChg chg="del">
          <ac:chgData name="Moisés Miguel" userId="de4f59013c4bfb5d" providerId="LiveId" clId="{74D8F5DF-0800-4988-92ED-CBADF402180F}" dt="2024-11-19T05:32:25.153" v="100" actId="478"/>
          <ac:picMkLst>
            <pc:docMk/>
            <pc:sldMasterMk cId="3562243606" sldId="2147483648"/>
            <ac:picMk id="4" creationId="{A7C80E9E-E7BF-A41C-4AB3-283A0B53E9CD}"/>
          </ac:picMkLst>
        </pc:picChg>
        <pc:picChg chg="del">
          <ac:chgData name="Moisés Miguel" userId="de4f59013c4bfb5d" providerId="LiveId" clId="{74D8F5DF-0800-4988-92ED-CBADF402180F}" dt="2024-11-18T18:47:01.005" v="26" actId="478"/>
          <ac:picMkLst>
            <pc:docMk/>
            <pc:sldMasterMk cId="3562243606" sldId="2147483648"/>
            <ac:picMk id="5" creationId="{60D49C9A-A91F-4F94-B9D8-9E03B10FAC28}"/>
          </ac:picMkLst>
        </pc:picChg>
        <pc:picChg chg="del">
          <ac:chgData name="Moisés Miguel" userId="de4f59013c4bfb5d" providerId="LiveId" clId="{74D8F5DF-0800-4988-92ED-CBADF402180F}" dt="2024-11-18T18:46:55.882" v="25" actId="478"/>
          <ac:picMkLst>
            <pc:docMk/>
            <pc:sldMasterMk cId="3562243606" sldId="2147483648"/>
            <ac:picMk id="11" creationId="{046323C8-34F0-FBE2-C593-B688E4A7C263}"/>
          </ac:picMkLst>
        </pc:picChg>
        <pc:picChg chg="del">
          <ac:chgData name="Moisés Miguel" userId="de4f59013c4bfb5d" providerId="LiveId" clId="{74D8F5DF-0800-4988-92ED-CBADF402180F}" dt="2024-11-18T18:47:08.645" v="30" actId="478"/>
          <ac:picMkLst>
            <pc:docMk/>
            <pc:sldMasterMk cId="3562243606" sldId="2147483648"/>
            <ac:picMk id="12" creationId="{6535DF06-E7C3-F112-DF67-9EE7384D3C45}"/>
          </ac:picMkLst>
        </pc:picChg>
        <pc:picChg chg="add mod">
          <ac:chgData name="Moisés Miguel" userId="de4f59013c4bfb5d" providerId="LiveId" clId="{74D8F5DF-0800-4988-92ED-CBADF402180F}" dt="2024-11-19T06:17:29.558" v="329" actId="1036"/>
          <ac:picMkLst>
            <pc:docMk/>
            <pc:sldMasterMk cId="3562243606" sldId="2147483648"/>
            <ac:picMk id="13" creationId="{D35CE6DA-042A-2C1F-B4D2-F6281CA1B71C}"/>
          </ac:picMkLst>
        </pc:picChg>
        <pc:picChg chg="del">
          <ac:chgData name="Moisés Miguel" userId="de4f59013c4bfb5d" providerId="LiveId" clId="{74D8F5DF-0800-4988-92ED-CBADF402180F}" dt="2024-11-18T18:47:04.829" v="28" actId="478"/>
          <ac:picMkLst>
            <pc:docMk/>
            <pc:sldMasterMk cId="3562243606" sldId="2147483648"/>
            <ac:picMk id="14" creationId="{936C08A5-A5B9-F5BB-D7EB-B68039D6DF0E}"/>
          </ac:picMkLst>
        </pc:picChg>
        <pc:picChg chg="del">
          <ac:chgData name="Moisés Miguel" userId="de4f59013c4bfb5d" providerId="LiveId" clId="{74D8F5DF-0800-4988-92ED-CBADF402180F}" dt="2024-11-18T18:47:10.409" v="31" actId="478"/>
          <ac:picMkLst>
            <pc:docMk/>
            <pc:sldMasterMk cId="3562243606" sldId="2147483648"/>
            <ac:picMk id="15" creationId="{3ABC5748-8495-8681-C316-0CFC60BCD6F9}"/>
          </ac:picMkLst>
        </pc:picChg>
        <pc:picChg chg="del">
          <ac:chgData name="Moisés Miguel" userId="de4f59013c4bfb5d" providerId="LiveId" clId="{74D8F5DF-0800-4988-92ED-CBADF402180F}" dt="2024-11-18T18:47:06.393" v="29" actId="478"/>
          <ac:picMkLst>
            <pc:docMk/>
            <pc:sldMasterMk cId="3562243606" sldId="2147483648"/>
            <ac:picMk id="16" creationId="{3C32BF45-2CE0-8005-6F50-62DB137AA22C}"/>
          </ac:picMkLst>
        </pc:picChg>
        <pc:picChg chg="add mod">
          <ac:chgData name="Moisés Miguel" userId="de4f59013c4bfb5d" providerId="LiveId" clId="{74D8F5DF-0800-4988-92ED-CBADF402180F}" dt="2024-11-19T05:32:38.539" v="105" actId="1035"/>
          <ac:picMkLst>
            <pc:docMk/>
            <pc:sldMasterMk cId="3562243606" sldId="2147483648"/>
            <ac:picMk id="24" creationId="{FD02B660-311A-15E7-8E22-E0C6E9C3868F}"/>
          </ac:picMkLst>
        </pc:picChg>
        <pc:picChg chg="add mod modCrop">
          <ac:chgData name="Moisés Miguel" userId="de4f59013c4bfb5d" providerId="LiveId" clId="{74D8F5DF-0800-4988-92ED-CBADF402180F}" dt="2024-11-18T19:12:32.795" v="58" actId="1076"/>
          <ac:picMkLst>
            <pc:docMk/>
            <pc:sldMasterMk cId="3562243606" sldId="2147483648"/>
            <ac:picMk id="67" creationId="{449A6227-FEDA-8618-E26A-A982E5551CF1}"/>
          </ac:picMkLst>
        </pc:picChg>
        <pc:picChg chg="add del mod modCrop">
          <ac:chgData name="Moisés Miguel" userId="de4f59013c4bfb5d" providerId="LiveId" clId="{74D8F5DF-0800-4988-92ED-CBADF402180F}" dt="2024-11-19T05:49:04.694" v="190" actId="21"/>
          <ac:picMkLst>
            <pc:docMk/>
            <pc:sldMasterMk cId="3562243606" sldId="2147483648"/>
            <ac:picMk id="183" creationId="{AB6CDF90-DB61-ADA7-1B2C-206FA417F6BA}"/>
          </ac:picMkLst>
        </pc:picChg>
        <pc:picChg chg="add del mod">
          <ac:chgData name="Moisés Miguel" userId="de4f59013c4bfb5d" providerId="LiveId" clId="{74D8F5DF-0800-4988-92ED-CBADF402180F}" dt="2024-11-19T06:19:19.274" v="336" actId="21"/>
          <ac:picMkLst>
            <pc:docMk/>
            <pc:sldMasterMk cId="3562243606" sldId="2147483648"/>
            <ac:picMk id="11266" creationId="{CAF94398-F49D-001B-2011-6FDAE94CDB8D}"/>
          </ac:picMkLst>
        </pc:picChg>
        <pc:sldLayoutChg chg="addSp delSp modSp mod">
          <pc:chgData name="Moisés Miguel" userId="de4f59013c4bfb5d" providerId="LiveId" clId="{74D8F5DF-0800-4988-92ED-CBADF402180F}" dt="2024-11-19T06:34:05.009" v="431"/>
          <pc:sldLayoutMkLst>
            <pc:docMk/>
            <pc:sldMasterMk cId="3562243606" sldId="2147483648"/>
            <pc:sldLayoutMk cId="1390443753" sldId="2147483649"/>
          </pc:sldLayoutMkLst>
          <pc:spChg chg="mod">
            <ac:chgData name="Moisés Miguel" userId="de4f59013c4bfb5d" providerId="LiveId" clId="{74D8F5DF-0800-4988-92ED-CBADF402180F}" dt="2024-11-19T06:09:30.092" v="299" actId="207"/>
            <ac:spMkLst>
              <pc:docMk/>
              <pc:sldMasterMk cId="3562243606" sldId="2147483648"/>
              <pc:sldLayoutMk cId="1390443753" sldId="2147483649"/>
              <ac:spMk id="2" creationId="{66AFC15A-7B02-9F87-1E20-2F234314C60D}"/>
            </ac:spMkLst>
          </pc:spChg>
          <pc:spChg chg="mod">
            <ac:chgData name="Moisés Miguel" userId="de4f59013c4bfb5d" providerId="LiveId" clId="{74D8F5DF-0800-4988-92ED-CBADF402180F}" dt="2024-11-19T06:09:50.443" v="300" actId="207"/>
            <ac:spMkLst>
              <pc:docMk/>
              <pc:sldMasterMk cId="3562243606" sldId="2147483648"/>
              <pc:sldLayoutMk cId="1390443753" sldId="2147483649"/>
              <ac:spMk id="3" creationId="{A1EA10F4-E8B1-3622-5B14-E8F18D7DC789}"/>
            </ac:spMkLst>
          </pc:spChg>
          <pc:spChg chg="add mod">
            <ac:chgData name="Moisés Miguel" userId="de4f59013c4bfb5d" providerId="LiveId" clId="{74D8F5DF-0800-4988-92ED-CBADF402180F}" dt="2024-11-19T05:49:46.962" v="195"/>
            <ac:spMkLst>
              <pc:docMk/>
              <pc:sldMasterMk cId="3562243606" sldId="2147483648"/>
              <pc:sldLayoutMk cId="1390443753" sldId="2147483649"/>
              <ac:spMk id="7" creationId="{E48D7136-E1A7-C8A0-1C4C-122730BBCF6D}"/>
            </ac:spMkLst>
          </pc:spChg>
          <pc:spChg chg="del">
            <ac:chgData name="Moisés Miguel" userId="de4f59013c4bfb5d" providerId="LiveId" clId="{74D8F5DF-0800-4988-92ED-CBADF402180F}" dt="2024-11-18T18:46:05.672" v="10" actId="478"/>
            <ac:spMkLst>
              <pc:docMk/>
              <pc:sldMasterMk cId="3562243606" sldId="2147483648"/>
              <pc:sldLayoutMk cId="1390443753" sldId="2147483649"/>
              <ac:spMk id="20" creationId="{FDB2033F-88C8-335B-0383-393139F118F7}"/>
            </ac:spMkLst>
          </pc:spChg>
          <pc:spChg chg="del">
            <ac:chgData name="Moisés Miguel" userId="de4f59013c4bfb5d" providerId="LiveId" clId="{74D8F5DF-0800-4988-92ED-CBADF402180F}" dt="2024-11-18T18:46:04.135" v="9" actId="478"/>
            <ac:spMkLst>
              <pc:docMk/>
              <pc:sldMasterMk cId="3562243606" sldId="2147483648"/>
              <pc:sldLayoutMk cId="1390443753" sldId="2147483649"/>
              <ac:spMk id="21" creationId="{532F81AF-CFBE-686A-E97E-520C06C77115}"/>
            </ac:spMkLst>
          </pc:spChg>
          <pc:spChg chg="del">
            <ac:chgData name="Moisés Miguel" userId="de4f59013c4bfb5d" providerId="LiveId" clId="{74D8F5DF-0800-4988-92ED-CBADF402180F}" dt="2024-11-18T18:45:52.914" v="4" actId="478"/>
            <ac:spMkLst>
              <pc:docMk/>
              <pc:sldMasterMk cId="3562243606" sldId="2147483648"/>
              <pc:sldLayoutMk cId="1390443753" sldId="2147483649"/>
              <ac:spMk id="22" creationId="{2EC71AB4-9B1D-2799-372D-ED915317C1CE}"/>
            </ac:spMkLst>
          </pc:spChg>
          <pc:spChg chg="del">
            <ac:chgData name="Moisés Miguel" userId="de4f59013c4bfb5d" providerId="LiveId" clId="{74D8F5DF-0800-4988-92ED-CBADF402180F}" dt="2024-11-18T18:45:58.825" v="7" actId="478"/>
            <ac:spMkLst>
              <pc:docMk/>
              <pc:sldMasterMk cId="3562243606" sldId="2147483648"/>
              <pc:sldLayoutMk cId="1390443753" sldId="2147483649"/>
              <ac:spMk id="25" creationId="{FC803BC1-A0AB-220E-7DC1-0B8D38FAE4D8}"/>
            </ac:spMkLst>
          </pc:spChg>
          <pc:spChg chg="del">
            <ac:chgData name="Moisés Miguel" userId="de4f59013c4bfb5d" providerId="LiveId" clId="{74D8F5DF-0800-4988-92ED-CBADF402180F}" dt="2024-11-18T18:45:57.619" v="6" actId="478"/>
            <ac:spMkLst>
              <pc:docMk/>
              <pc:sldMasterMk cId="3562243606" sldId="2147483648"/>
              <pc:sldLayoutMk cId="1390443753" sldId="2147483649"/>
              <ac:spMk id="29" creationId="{04BA9DFF-7518-CDBE-5C64-B55BFCADE3EB}"/>
            </ac:spMkLst>
          </pc:spChg>
          <pc:picChg chg="add mod ord">
            <ac:chgData name="Moisés Miguel" userId="de4f59013c4bfb5d" providerId="LiveId" clId="{74D8F5DF-0800-4988-92ED-CBADF402180F}" dt="2024-11-19T06:03:58.202" v="269"/>
            <ac:picMkLst>
              <pc:docMk/>
              <pc:sldMasterMk cId="3562243606" sldId="2147483648"/>
              <pc:sldLayoutMk cId="1390443753" sldId="2147483649"/>
              <ac:picMk id="4" creationId="{AB6CDF90-DB61-ADA7-1B2C-206FA417F6BA}"/>
            </ac:picMkLst>
          </pc:picChg>
          <pc:picChg chg="add mod">
            <ac:chgData name="Moisés Miguel" userId="de4f59013c4bfb5d" providerId="LiveId" clId="{74D8F5DF-0800-4988-92ED-CBADF402180F}" dt="2024-11-19T06:34:05.009" v="431"/>
            <ac:picMkLst>
              <pc:docMk/>
              <pc:sldMasterMk cId="3562243606" sldId="2147483648"/>
              <pc:sldLayoutMk cId="1390443753" sldId="2147483649"/>
              <ac:picMk id="5" creationId="{6ECC9A67-6142-CC08-F031-1916E889B8CC}"/>
            </ac:picMkLst>
          </pc:picChg>
          <pc:picChg chg="del">
            <ac:chgData name="Moisés Miguel" userId="de4f59013c4bfb5d" providerId="LiveId" clId="{74D8F5DF-0800-4988-92ED-CBADF402180F}" dt="2024-11-18T18:46:01.122" v="8" actId="478"/>
            <ac:picMkLst>
              <pc:docMk/>
              <pc:sldMasterMk cId="3562243606" sldId="2147483648"/>
              <pc:sldLayoutMk cId="1390443753" sldId="2147483649"/>
              <ac:picMk id="19" creationId="{AC19B3EA-6149-8277-282F-8B97BDA918BB}"/>
            </ac:picMkLst>
          </pc:picChg>
          <pc:picChg chg="del">
            <ac:chgData name="Moisés Miguel" userId="de4f59013c4bfb5d" providerId="LiveId" clId="{74D8F5DF-0800-4988-92ED-CBADF402180F}" dt="2024-11-18T18:45:47.134" v="1" actId="478"/>
            <ac:picMkLst>
              <pc:docMk/>
              <pc:sldMasterMk cId="3562243606" sldId="2147483648"/>
              <pc:sldLayoutMk cId="1390443753" sldId="2147483649"/>
              <ac:picMk id="23" creationId="{441507EA-1FB2-F548-702A-196F4D9A32AE}"/>
            </ac:picMkLst>
          </pc:picChg>
          <pc:picChg chg="del">
            <ac:chgData name="Moisés Miguel" userId="de4f59013c4bfb5d" providerId="LiveId" clId="{74D8F5DF-0800-4988-92ED-CBADF402180F}" dt="2024-11-19T05:32:29.466" v="101" actId="21"/>
            <ac:picMkLst>
              <pc:docMk/>
              <pc:sldMasterMk cId="3562243606" sldId="2147483648"/>
              <pc:sldLayoutMk cId="1390443753" sldId="2147483649"/>
              <ac:picMk id="24" creationId="{FD02B660-311A-15E7-8E22-E0C6E9C3868F}"/>
            </ac:picMkLst>
          </pc:picChg>
          <pc:picChg chg="del">
            <ac:chgData name="Moisés Miguel" userId="de4f59013c4bfb5d" providerId="LiveId" clId="{74D8F5DF-0800-4988-92ED-CBADF402180F}" dt="2024-11-18T18:45:50.643" v="3" actId="478"/>
            <ac:picMkLst>
              <pc:docMk/>
              <pc:sldMasterMk cId="3562243606" sldId="2147483648"/>
              <pc:sldLayoutMk cId="1390443753" sldId="2147483649"/>
              <ac:picMk id="26" creationId="{E52EBB58-AFF9-05B3-6E46-916DFE4A3E8C}"/>
            </ac:picMkLst>
          </pc:picChg>
          <pc:picChg chg="del">
            <ac:chgData name="Moisés Miguel" userId="de4f59013c4bfb5d" providerId="LiveId" clId="{74D8F5DF-0800-4988-92ED-CBADF402180F}" dt="2024-11-18T18:45:45.127" v="0" actId="478"/>
            <ac:picMkLst>
              <pc:docMk/>
              <pc:sldMasterMk cId="3562243606" sldId="2147483648"/>
              <pc:sldLayoutMk cId="1390443753" sldId="2147483649"/>
              <ac:picMk id="27" creationId="{733195D7-4BFA-B151-CFDB-6858DADBF22D}"/>
            </ac:picMkLst>
          </pc:picChg>
          <pc:picChg chg="del">
            <ac:chgData name="Moisés Miguel" userId="de4f59013c4bfb5d" providerId="LiveId" clId="{74D8F5DF-0800-4988-92ED-CBADF402180F}" dt="2024-11-18T18:45:49.060" v="2" actId="478"/>
            <ac:picMkLst>
              <pc:docMk/>
              <pc:sldMasterMk cId="3562243606" sldId="2147483648"/>
              <pc:sldLayoutMk cId="1390443753" sldId="2147483649"/>
              <ac:picMk id="28" creationId="{C10E41EE-99EE-00F4-73CC-832F09D9D218}"/>
            </ac:picMkLst>
          </pc:picChg>
          <pc:picChg chg="del">
            <ac:chgData name="Moisés Miguel" userId="de4f59013c4bfb5d" providerId="LiveId" clId="{74D8F5DF-0800-4988-92ED-CBADF402180F}" dt="2024-11-18T18:45:55.230" v="5" actId="478"/>
            <ac:picMkLst>
              <pc:docMk/>
              <pc:sldMasterMk cId="3562243606" sldId="2147483648"/>
              <pc:sldLayoutMk cId="1390443753" sldId="2147483649"/>
              <ac:picMk id="30" creationId="{D9F3D6B4-9714-AE5C-F6E2-5807880D3E3B}"/>
            </ac:picMkLst>
          </pc:picChg>
          <pc:picChg chg="add del mod">
            <ac:chgData name="Moisés Miguel" userId="de4f59013c4bfb5d" providerId="LiveId" clId="{74D8F5DF-0800-4988-92ED-CBADF402180F}" dt="2024-11-19T05:40:04.247" v="124" actId="21"/>
            <ac:picMkLst>
              <pc:docMk/>
              <pc:sldMasterMk cId="3562243606" sldId="2147483648"/>
              <pc:sldLayoutMk cId="1390443753" sldId="2147483649"/>
              <ac:picMk id="183" creationId="{AB6CDF90-DB61-ADA7-1B2C-206FA417F6BA}"/>
            </ac:picMkLst>
          </pc:picChg>
          <pc:picChg chg="add">
            <ac:chgData name="Moisés Miguel" userId="de4f59013c4bfb5d" providerId="LiveId" clId="{74D8F5DF-0800-4988-92ED-CBADF402180F}" dt="2024-11-19T06:27:50.613" v="428"/>
            <ac:picMkLst>
              <pc:docMk/>
              <pc:sldMasterMk cId="3562243606" sldId="2147483648"/>
              <pc:sldLayoutMk cId="1390443753" sldId="2147483649"/>
              <ac:picMk id="10242" creationId="{0F306BBD-186E-406A-09A0-8BB370F92EE8}"/>
            </ac:picMkLst>
          </pc:picChg>
          <pc:picChg chg="add del mod">
            <ac:chgData name="Moisés Miguel" userId="de4f59013c4bfb5d" providerId="LiveId" clId="{74D8F5DF-0800-4988-92ED-CBADF402180F}" dt="2024-11-19T06:27:49.603" v="427" actId="478"/>
            <ac:picMkLst>
              <pc:docMk/>
              <pc:sldMasterMk cId="3562243606" sldId="2147483648"/>
              <pc:sldLayoutMk cId="1390443753" sldId="2147483649"/>
              <ac:picMk id="11266" creationId="{CAF94398-F49D-001B-2011-6FDAE94CDB8D}"/>
            </ac:picMkLst>
          </pc:picChg>
        </pc:sldLayoutChg>
        <pc:sldLayoutChg chg="addSp delSp modSp mod">
          <pc:chgData name="Moisés Miguel" userId="de4f59013c4bfb5d" providerId="LiveId" clId="{74D8F5DF-0800-4988-92ED-CBADF402180F}" dt="2024-11-19T06:34:02.146" v="430"/>
          <pc:sldLayoutMkLst>
            <pc:docMk/>
            <pc:sldMasterMk cId="3562243606" sldId="2147483648"/>
            <pc:sldLayoutMk cId="2921003017" sldId="2147483650"/>
          </pc:sldLayoutMkLst>
          <pc:spChg chg="mod">
            <ac:chgData name="Moisés Miguel" userId="de4f59013c4bfb5d" providerId="LiveId" clId="{74D8F5DF-0800-4988-92ED-CBADF402180F}" dt="2024-11-19T06:09:59.537" v="301" actId="207"/>
            <ac:spMkLst>
              <pc:docMk/>
              <pc:sldMasterMk cId="3562243606" sldId="2147483648"/>
              <pc:sldLayoutMk cId="2921003017" sldId="2147483650"/>
              <ac:spMk id="2" creationId="{89894F98-BFE3-BE28-C9C2-DC658BE8FD33}"/>
            </ac:spMkLst>
          </pc:spChg>
          <pc:spChg chg="mod">
            <ac:chgData name="Moisés Miguel" userId="de4f59013c4bfb5d" providerId="LiveId" clId="{74D8F5DF-0800-4988-92ED-CBADF402180F}" dt="2024-11-19T06:10:10.263" v="302" actId="207"/>
            <ac:spMkLst>
              <pc:docMk/>
              <pc:sldMasterMk cId="3562243606" sldId="2147483648"/>
              <pc:sldLayoutMk cId="2921003017" sldId="2147483650"/>
              <ac:spMk id="3" creationId="{257B2ED6-F340-FBD9-9ADF-ECB74E419A60}"/>
            </ac:spMkLst>
          </pc:spChg>
          <pc:spChg chg="add mod">
            <ac:chgData name="Moisés Miguel" userId="de4f59013c4bfb5d" providerId="LiveId" clId="{74D8F5DF-0800-4988-92ED-CBADF402180F}" dt="2024-11-19T06:03:37.274" v="267" actId="14838"/>
            <ac:spMkLst>
              <pc:docMk/>
              <pc:sldMasterMk cId="3562243606" sldId="2147483648"/>
              <pc:sldLayoutMk cId="2921003017" sldId="2147483650"/>
              <ac:spMk id="5" creationId="{4F1E909B-8C24-1030-3830-36B3A797A3A4}"/>
            </ac:spMkLst>
          </pc:spChg>
          <pc:spChg chg="mod">
            <ac:chgData name="Moisés Miguel" userId="de4f59013c4bfb5d" providerId="LiveId" clId="{74D8F5DF-0800-4988-92ED-CBADF402180F}" dt="2024-11-19T06:06:02.904" v="289" actId="14838"/>
            <ac:spMkLst>
              <pc:docMk/>
              <pc:sldMasterMk cId="3562243606" sldId="2147483648"/>
              <pc:sldLayoutMk cId="2921003017" sldId="2147483650"/>
              <ac:spMk id="6" creationId="{01728F52-F2CA-1100-A3C9-A51098C5C9A9}"/>
            </ac:spMkLst>
          </pc:spChg>
          <pc:picChg chg="add mod ord">
            <ac:chgData name="Moisés Miguel" userId="de4f59013c4bfb5d" providerId="LiveId" clId="{74D8F5DF-0800-4988-92ED-CBADF402180F}" dt="2024-11-19T06:04:03.526" v="270"/>
            <ac:picMkLst>
              <pc:docMk/>
              <pc:sldMasterMk cId="3562243606" sldId="2147483648"/>
              <pc:sldLayoutMk cId="2921003017" sldId="2147483650"/>
              <ac:picMk id="4" creationId="{8CEF882C-31EB-70A9-3B12-C2D99E546FD4}"/>
            </ac:picMkLst>
          </pc:picChg>
          <pc:picChg chg="add del mod">
            <ac:chgData name="Moisés Miguel" userId="de4f59013c4bfb5d" providerId="LiveId" clId="{74D8F5DF-0800-4988-92ED-CBADF402180F}" dt="2024-11-19T06:34:01.275" v="429" actId="478"/>
            <ac:picMkLst>
              <pc:docMk/>
              <pc:sldMasterMk cId="3562243606" sldId="2147483648"/>
              <pc:sldLayoutMk cId="2921003017" sldId="2147483650"/>
              <ac:picMk id="7" creationId="{5E71891C-FC8D-40BE-0423-65161D1B94C7}"/>
            </ac:picMkLst>
          </pc:picChg>
          <pc:picChg chg="add mod">
            <ac:chgData name="Moisés Miguel" userId="de4f59013c4bfb5d" providerId="LiveId" clId="{74D8F5DF-0800-4988-92ED-CBADF402180F}" dt="2024-11-19T06:34:02.146" v="430"/>
            <ac:picMkLst>
              <pc:docMk/>
              <pc:sldMasterMk cId="3562243606" sldId="2147483648"/>
              <pc:sldLayoutMk cId="2921003017" sldId="2147483650"/>
              <ac:picMk id="8" creationId="{DA03D2AA-DE73-4D1A-8595-49C1B2AA2515}"/>
            </ac:picMkLst>
          </pc:picChg>
        </pc:sldLayoutChg>
        <pc:sldLayoutChg chg="addSp delSp modSp mod">
          <pc:chgData name="Moisés Miguel" userId="de4f59013c4bfb5d" providerId="LiveId" clId="{74D8F5DF-0800-4988-92ED-CBADF402180F}" dt="2024-11-19T06:34:10.857" v="433"/>
          <pc:sldLayoutMkLst>
            <pc:docMk/>
            <pc:sldMasterMk cId="3562243606" sldId="2147483648"/>
            <pc:sldLayoutMk cId="320212929" sldId="2147483651"/>
          </pc:sldLayoutMkLst>
          <pc:spChg chg="mod">
            <ac:chgData name="Moisés Miguel" userId="de4f59013c4bfb5d" providerId="LiveId" clId="{74D8F5DF-0800-4988-92ED-CBADF402180F}" dt="2024-11-19T06:10:18.283" v="303" actId="207"/>
            <ac:spMkLst>
              <pc:docMk/>
              <pc:sldMasterMk cId="3562243606" sldId="2147483648"/>
              <pc:sldLayoutMk cId="320212929" sldId="2147483651"/>
              <ac:spMk id="2" creationId="{0572AD42-89A3-BCC2-CFEB-589FF292854C}"/>
            </ac:spMkLst>
          </pc:spChg>
          <pc:spChg chg="mod">
            <ac:chgData name="Moisés Miguel" userId="de4f59013c4bfb5d" providerId="LiveId" clId="{74D8F5DF-0800-4988-92ED-CBADF402180F}" dt="2024-11-19T06:05:55.820" v="288" actId="14838"/>
            <ac:spMkLst>
              <pc:docMk/>
              <pc:sldMasterMk cId="3562243606" sldId="2147483648"/>
              <pc:sldLayoutMk cId="320212929" sldId="2147483651"/>
              <ac:spMk id="6" creationId="{3B96B2E5-786C-AE81-8DB2-BA78C8074F5F}"/>
            </ac:spMkLst>
          </pc:spChg>
          <pc:spChg chg="add mod">
            <ac:chgData name="Moisés Miguel" userId="de4f59013c4bfb5d" providerId="LiveId" clId="{74D8F5DF-0800-4988-92ED-CBADF402180F}" dt="2024-11-19T05:53:33.659" v="202"/>
            <ac:spMkLst>
              <pc:docMk/>
              <pc:sldMasterMk cId="3562243606" sldId="2147483648"/>
              <pc:sldLayoutMk cId="320212929" sldId="2147483651"/>
              <ac:spMk id="8" creationId="{681EF7D7-3767-816E-07EC-E6F6B9FBDC38}"/>
            </ac:spMkLst>
          </pc:spChg>
          <pc:grpChg chg="del">
            <ac:chgData name="Moisés Miguel" userId="de4f59013c4bfb5d" providerId="LiveId" clId="{74D8F5DF-0800-4988-92ED-CBADF402180F}" dt="2024-11-19T05:21:06.453" v="63" actId="478"/>
            <ac:grpSpMkLst>
              <pc:docMk/>
              <pc:sldMasterMk cId="3562243606" sldId="2147483648"/>
              <pc:sldLayoutMk cId="320212929" sldId="2147483651"/>
              <ac:grpSpMk id="19" creationId="{A80C1CEE-295C-9D47-FD91-C2E9771DBD2F}"/>
            </ac:grpSpMkLst>
          </pc:grpChg>
          <pc:picChg chg="del">
            <ac:chgData name="Moisés Miguel" userId="de4f59013c4bfb5d" providerId="LiveId" clId="{74D8F5DF-0800-4988-92ED-CBADF402180F}" dt="2024-11-19T06:15:11.412" v="321" actId="478"/>
            <ac:picMkLst>
              <pc:docMk/>
              <pc:sldMasterMk cId="3562243606" sldId="2147483648"/>
              <pc:sldLayoutMk cId="320212929" sldId="2147483651"/>
              <ac:picMk id="4" creationId="{FFD0FBCD-9AF7-EAE8-4305-61DA3F70B1DF}"/>
            </ac:picMkLst>
          </pc:picChg>
          <pc:picChg chg="del">
            <ac:chgData name="Moisés Miguel" userId="de4f59013c4bfb5d" providerId="LiveId" clId="{74D8F5DF-0800-4988-92ED-CBADF402180F}" dt="2024-11-19T05:21:10.542" v="64" actId="478"/>
            <ac:picMkLst>
              <pc:docMk/>
              <pc:sldMasterMk cId="3562243606" sldId="2147483648"/>
              <pc:sldLayoutMk cId="320212929" sldId="2147483651"/>
              <ac:picMk id="5" creationId="{6FDE3FBC-25A9-EEE5-124F-C598F31DFFA9}"/>
            </ac:picMkLst>
          </pc:picChg>
          <pc:picChg chg="add mod ord">
            <ac:chgData name="Moisés Miguel" userId="de4f59013c4bfb5d" providerId="LiveId" clId="{74D8F5DF-0800-4988-92ED-CBADF402180F}" dt="2024-11-19T06:06:35.579" v="291"/>
            <ac:picMkLst>
              <pc:docMk/>
              <pc:sldMasterMk cId="3562243606" sldId="2147483648"/>
              <pc:sldLayoutMk cId="320212929" sldId="2147483651"/>
              <ac:picMk id="7" creationId="{A49AF48A-4F3F-297F-C9C9-37BAAB79562D}"/>
            </ac:picMkLst>
          </pc:picChg>
          <pc:picChg chg="add del mod">
            <ac:chgData name="Moisés Miguel" userId="de4f59013c4bfb5d" providerId="LiveId" clId="{74D8F5DF-0800-4988-92ED-CBADF402180F}" dt="2024-11-19T06:34:10.406" v="432" actId="478"/>
            <ac:picMkLst>
              <pc:docMk/>
              <pc:sldMasterMk cId="3562243606" sldId="2147483648"/>
              <pc:sldLayoutMk cId="320212929" sldId="2147483651"/>
              <ac:picMk id="9" creationId="{BBEBA60F-BC78-23E3-0D2F-C74B93CF0C59}"/>
            </ac:picMkLst>
          </pc:picChg>
          <pc:picChg chg="add mod">
            <ac:chgData name="Moisés Miguel" userId="de4f59013c4bfb5d" providerId="LiveId" clId="{74D8F5DF-0800-4988-92ED-CBADF402180F}" dt="2024-11-19T06:34:10.857" v="433"/>
            <ac:picMkLst>
              <pc:docMk/>
              <pc:sldMasterMk cId="3562243606" sldId="2147483648"/>
              <pc:sldLayoutMk cId="320212929" sldId="2147483651"/>
              <ac:picMk id="10" creationId="{DE2C9B30-27A7-C2E1-4818-84C7A5B51A14}"/>
            </ac:picMkLst>
          </pc:picChg>
          <pc:picChg chg="del">
            <ac:chgData name="Moisés Miguel" userId="de4f59013c4bfb5d" providerId="LiveId" clId="{74D8F5DF-0800-4988-92ED-CBADF402180F}" dt="2024-11-19T05:21:01.447" v="61" actId="478"/>
            <ac:picMkLst>
              <pc:docMk/>
              <pc:sldMasterMk cId="3562243606" sldId="2147483648"/>
              <pc:sldLayoutMk cId="320212929" sldId="2147483651"/>
              <ac:picMk id="22" creationId="{846B4318-CD78-3A2C-18E5-7946D84FE03B}"/>
            </ac:picMkLst>
          </pc:picChg>
          <pc:picChg chg="del">
            <ac:chgData name="Moisés Miguel" userId="de4f59013c4bfb5d" providerId="LiveId" clId="{74D8F5DF-0800-4988-92ED-CBADF402180F}" dt="2024-11-19T05:20:57.343" v="59" actId="478"/>
            <ac:picMkLst>
              <pc:docMk/>
              <pc:sldMasterMk cId="3562243606" sldId="2147483648"/>
              <pc:sldLayoutMk cId="320212929" sldId="2147483651"/>
              <ac:picMk id="24" creationId="{357DAEDF-FBE4-FABC-DBD2-B1BDA031C280}"/>
            </ac:picMkLst>
          </pc:picChg>
          <pc:picChg chg="del">
            <ac:chgData name="Moisés Miguel" userId="de4f59013c4bfb5d" providerId="LiveId" clId="{74D8F5DF-0800-4988-92ED-CBADF402180F}" dt="2024-11-19T05:21:03.841" v="62" actId="478"/>
            <ac:picMkLst>
              <pc:docMk/>
              <pc:sldMasterMk cId="3562243606" sldId="2147483648"/>
              <pc:sldLayoutMk cId="320212929" sldId="2147483651"/>
              <ac:picMk id="25" creationId="{44F5AD9F-9D46-3F58-9E45-B60749F1F547}"/>
            </ac:picMkLst>
          </pc:picChg>
          <pc:picChg chg="del">
            <ac:chgData name="Moisés Miguel" userId="de4f59013c4bfb5d" providerId="LiveId" clId="{74D8F5DF-0800-4988-92ED-CBADF402180F}" dt="2024-11-19T05:20:59.823" v="60" actId="478"/>
            <ac:picMkLst>
              <pc:docMk/>
              <pc:sldMasterMk cId="3562243606" sldId="2147483648"/>
              <pc:sldLayoutMk cId="320212929" sldId="2147483651"/>
              <ac:picMk id="26" creationId="{3B98C35D-74D6-429E-B007-8C1C51A8DE62}"/>
            </ac:picMkLst>
          </pc:picChg>
        </pc:sldLayoutChg>
        <pc:sldLayoutChg chg="addSp delSp modSp mod">
          <pc:chgData name="Moisés Miguel" userId="de4f59013c4bfb5d" providerId="LiveId" clId="{74D8F5DF-0800-4988-92ED-CBADF402180F}" dt="2024-11-19T06:34:18.683" v="435"/>
          <pc:sldLayoutMkLst>
            <pc:docMk/>
            <pc:sldMasterMk cId="3562243606" sldId="2147483648"/>
            <pc:sldLayoutMk cId="2437876106" sldId="2147483652"/>
          </pc:sldLayoutMkLst>
          <pc:spChg chg="mod">
            <ac:chgData name="Moisés Miguel" userId="de4f59013c4bfb5d" providerId="LiveId" clId="{74D8F5DF-0800-4988-92ED-CBADF402180F}" dt="2024-11-19T06:10:43.802" v="304" actId="207"/>
            <ac:spMkLst>
              <pc:docMk/>
              <pc:sldMasterMk cId="3562243606" sldId="2147483648"/>
              <pc:sldLayoutMk cId="2437876106" sldId="2147483652"/>
              <ac:spMk id="2" creationId="{D7C252F4-2382-A516-E29E-9AD032F37E46}"/>
            </ac:spMkLst>
          </pc:spChg>
          <pc:spChg chg="mod">
            <ac:chgData name="Moisés Miguel" userId="de4f59013c4bfb5d" providerId="LiveId" clId="{74D8F5DF-0800-4988-92ED-CBADF402180F}" dt="2024-11-19T06:10:57.987" v="305" actId="207"/>
            <ac:spMkLst>
              <pc:docMk/>
              <pc:sldMasterMk cId="3562243606" sldId="2147483648"/>
              <pc:sldLayoutMk cId="2437876106" sldId="2147483652"/>
              <ac:spMk id="3" creationId="{C419D3F5-D863-3179-CC25-713691AA1DE0}"/>
            </ac:spMkLst>
          </pc:spChg>
          <pc:spChg chg="mod">
            <ac:chgData name="Moisés Miguel" userId="de4f59013c4bfb5d" providerId="LiveId" clId="{74D8F5DF-0800-4988-92ED-CBADF402180F}" dt="2024-11-19T06:11:05.745" v="306" actId="207"/>
            <ac:spMkLst>
              <pc:docMk/>
              <pc:sldMasterMk cId="3562243606" sldId="2147483648"/>
              <pc:sldLayoutMk cId="2437876106" sldId="2147483652"/>
              <ac:spMk id="4" creationId="{5B4EE7AB-A4B2-96D1-EC89-4ED171067515}"/>
            </ac:spMkLst>
          </pc:spChg>
          <pc:spChg chg="mod">
            <ac:chgData name="Moisés Miguel" userId="de4f59013c4bfb5d" providerId="LiveId" clId="{74D8F5DF-0800-4988-92ED-CBADF402180F}" dt="2024-11-19T06:05:50.258" v="287" actId="14838"/>
            <ac:spMkLst>
              <pc:docMk/>
              <pc:sldMasterMk cId="3562243606" sldId="2147483648"/>
              <pc:sldLayoutMk cId="2437876106" sldId="2147483652"/>
              <ac:spMk id="7" creationId="{56B24D25-078A-F076-ED44-4788F750C2BA}"/>
            </ac:spMkLst>
          </pc:spChg>
          <pc:spChg chg="add mod">
            <ac:chgData name="Moisés Miguel" userId="de4f59013c4bfb5d" providerId="LiveId" clId="{74D8F5DF-0800-4988-92ED-CBADF402180F}" dt="2024-11-19T05:54:03.100" v="204"/>
            <ac:spMkLst>
              <pc:docMk/>
              <pc:sldMasterMk cId="3562243606" sldId="2147483648"/>
              <pc:sldLayoutMk cId="2437876106" sldId="2147483652"/>
              <ac:spMk id="16" creationId="{352DC66D-17BF-E160-1BEE-1A672D7BEDB5}"/>
            </ac:spMkLst>
          </pc:spChg>
          <pc:grpChg chg="del">
            <ac:chgData name="Moisés Miguel" userId="de4f59013c4bfb5d" providerId="LiveId" clId="{74D8F5DF-0800-4988-92ED-CBADF402180F}" dt="2024-11-19T05:21:39.581" v="78" actId="478"/>
            <ac:grpSpMkLst>
              <pc:docMk/>
              <pc:sldMasterMk cId="3562243606" sldId="2147483648"/>
              <pc:sldLayoutMk cId="2437876106" sldId="2147483652"/>
              <ac:grpSpMk id="8" creationId="{04E0F0EC-3CE7-EF73-1F46-8EA820E1D7B1}"/>
            </ac:grpSpMkLst>
          </pc:grpChg>
          <pc:picChg chg="del">
            <ac:chgData name="Moisés Miguel" userId="de4f59013c4bfb5d" providerId="LiveId" clId="{74D8F5DF-0800-4988-92ED-CBADF402180F}" dt="2024-11-19T06:21:29.506" v="398" actId="478"/>
            <ac:picMkLst>
              <pc:docMk/>
              <pc:sldMasterMk cId="3562243606" sldId="2147483648"/>
              <pc:sldLayoutMk cId="2437876106" sldId="2147483652"/>
              <ac:picMk id="5" creationId="{04754E7D-BF2B-E90E-AEDD-A1424A03B565}"/>
            </ac:picMkLst>
          </pc:picChg>
          <pc:picChg chg="del">
            <ac:chgData name="Moisés Miguel" userId="de4f59013c4bfb5d" providerId="LiveId" clId="{74D8F5DF-0800-4988-92ED-CBADF402180F}" dt="2024-11-19T05:21:29.402" v="73" actId="478"/>
            <ac:picMkLst>
              <pc:docMk/>
              <pc:sldMasterMk cId="3562243606" sldId="2147483648"/>
              <pc:sldLayoutMk cId="2437876106" sldId="2147483652"/>
              <ac:picMk id="6" creationId="{7B3E8C66-D13A-44B4-E573-065BAC588B87}"/>
            </ac:picMkLst>
          </pc:picChg>
          <pc:picChg chg="add del">
            <ac:chgData name="Moisés Miguel" userId="de4f59013c4bfb5d" providerId="LiveId" clId="{74D8F5DF-0800-4988-92ED-CBADF402180F}" dt="2024-11-19T05:21:35.346" v="76" actId="478"/>
            <ac:picMkLst>
              <pc:docMk/>
              <pc:sldMasterMk cId="3562243606" sldId="2147483648"/>
              <pc:sldLayoutMk cId="2437876106" sldId="2147483652"/>
              <ac:picMk id="11" creationId="{A4E69F21-D2BD-AE0E-ED34-12EB6583CB65}"/>
            </ac:picMkLst>
          </pc:picChg>
          <pc:picChg chg="add mod ord">
            <ac:chgData name="Moisés Miguel" userId="de4f59013c4bfb5d" providerId="LiveId" clId="{74D8F5DF-0800-4988-92ED-CBADF402180F}" dt="2024-11-19T06:04:19.229" v="272"/>
            <ac:picMkLst>
              <pc:docMk/>
              <pc:sldMasterMk cId="3562243606" sldId="2147483648"/>
              <pc:sldLayoutMk cId="2437876106" sldId="2147483652"/>
              <ac:picMk id="12" creationId="{D125EA2D-5886-9205-3F9D-9C73FE68DEA9}"/>
            </ac:picMkLst>
          </pc:picChg>
          <pc:picChg chg="add del">
            <ac:chgData name="Moisés Miguel" userId="de4f59013c4bfb5d" providerId="LiveId" clId="{74D8F5DF-0800-4988-92ED-CBADF402180F}" dt="2024-11-19T05:21:32.175" v="74" actId="478"/>
            <ac:picMkLst>
              <pc:docMk/>
              <pc:sldMasterMk cId="3562243606" sldId="2147483648"/>
              <pc:sldLayoutMk cId="2437876106" sldId="2147483652"/>
              <ac:picMk id="13" creationId="{05ED1310-7891-6319-9925-26EDE3DA2683}"/>
            </ac:picMkLst>
          </pc:picChg>
          <pc:picChg chg="add del">
            <ac:chgData name="Moisés Miguel" userId="de4f59013c4bfb5d" providerId="LiveId" clId="{74D8F5DF-0800-4988-92ED-CBADF402180F}" dt="2024-11-19T05:21:37.070" v="77" actId="478"/>
            <ac:picMkLst>
              <pc:docMk/>
              <pc:sldMasterMk cId="3562243606" sldId="2147483648"/>
              <pc:sldLayoutMk cId="2437876106" sldId="2147483652"/>
              <ac:picMk id="14" creationId="{38862C8A-EFE0-6A4D-241A-F06D1C80024E}"/>
            </ac:picMkLst>
          </pc:picChg>
          <pc:picChg chg="add del">
            <ac:chgData name="Moisés Miguel" userId="de4f59013c4bfb5d" providerId="LiveId" clId="{74D8F5DF-0800-4988-92ED-CBADF402180F}" dt="2024-11-19T05:21:33.780" v="75" actId="478"/>
            <ac:picMkLst>
              <pc:docMk/>
              <pc:sldMasterMk cId="3562243606" sldId="2147483648"/>
              <pc:sldLayoutMk cId="2437876106" sldId="2147483652"/>
              <ac:picMk id="15" creationId="{894D995D-7A62-1568-744A-BAEEDFE420E9}"/>
            </ac:picMkLst>
          </pc:picChg>
          <pc:picChg chg="add del mod">
            <ac:chgData name="Moisés Miguel" userId="de4f59013c4bfb5d" providerId="LiveId" clId="{74D8F5DF-0800-4988-92ED-CBADF402180F}" dt="2024-11-19T06:34:18.334" v="434" actId="478"/>
            <ac:picMkLst>
              <pc:docMk/>
              <pc:sldMasterMk cId="3562243606" sldId="2147483648"/>
              <pc:sldLayoutMk cId="2437876106" sldId="2147483652"/>
              <ac:picMk id="17" creationId="{7A33FE44-87B4-6403-CDD8-730301EB374C}"/>
            </ac:picMkLst>
          </pc:picChg>
          <pc:picChg chg="add mod">
            <ac:chgData name="Moisés Miguel" userId="de4f59013c4bfb5d" providerId="LiveId" clId="{74D8F5DF-0800-4988-92ED-CBADF402180F}" dt="2024-11-19T06:34:18.683" v="435"/>
            <ac:picMkLst>
              <pc:docMk/>
              <pc:sldMasterMk cId="3562243606" sldId="2147483648"/>
              <pc:sldLayoutMk cId="2437876106" sldId="2147483652"/>
              <ac:picMk id="18" creationId="{0F3F9A0C-3B2C-EE41-493A-AD709C111522}"/>
            </ac:picMkLst>
          </pc:picChg>
        </pc:sldLayoutChg>
        <pc:sldLayoutChg chg="addSp delSp modSp mod">
          <pc:chgData name="Moisés Miguel" userId="de4f59013c4bfb5d" providerId="LiveId" clId="{74D8F5DF-0800-4988-92ED-CBADF402180F}" dt="2024-11-19T06:34:23.784" v="437"/>
          <pc:sldLayoutMkLst>
            <pc:docMk/>
            <pc:sldMasterMk cId="3562243606" sldId="2147483648"/>
            <pc:sldLayoutMk cId="2442392426" sldId="2147483653"/>
          </pc:sldLayoutMkLst>
          <pc:spChg chg="mod">
            <ac:chgData name="Moisés Miguel" userId="de4f59013c4bfb5d" providerId="LiveId" clId="{74D8F5DF-0800-4988-92ED-CBADF402180F}" dt="2024-11-19T06:11:32.345" v="307" actId="207"/>
            <ac:spMkLst>
              <pc:docMk/>
              <pc:sldMasterMk cId="3562243606" sldId="2147483648"/>
              <pc:sldLayoutMk cId="2442392426" sldId="2147483653"/>
              <ac:spMk id="2" creationId="{B536CFC4-C4A0-B895-2DCF-19D57360B4CB}"/>
            </ac:spMkLst>
          </pc:spChg>
          <pc:spChg chg="mod">
            <ac:chgData name="Moisés Miguel" userId="de4f59013c4bfb5d" providerId="LiveId" clId="{74D8F5DF-0800-4988-92ED-CBADF402180F}" dt="2024-11-19T06:15:36.479" v="322" actId="207"/>
            <ac:spMkLst>
              <pc:docMk/>
              <pc:sldMasterMk cId="3562243606" sldId="2147483648"/>
              <pc:sldLayoutMk cId="2442392426" sldId="2147483653"/>
              <ac:spMk id="3" creationId="{14C7E5E8-7917-EBF2-F1C6-BB44AECD1D5A}"/>
            </ac:spMkLst>
          </pc:spChg>
          <pc:spChg chg="mod">
            <ac:chgData name="Moisés Miguel" userId="de4f59013c4bfb5d" providerId="LiveId" clId="{74D8F5DF-0800-4988-92ED-CBADF402180F}" dt="2024-11-19T06:12:14.010" v="309" actId="207"/>
            <ac:spMkLst>
              <pc:docMk/>
              <pc:sldMasterMk cId="3562243606" sldId="2147483648"/>
              <pc:sldLayoutMk cId="2442392426" sldId="2147483653"/>
              <ac:spMk id="4" creationId="{620C4DB6-51F6-97BA-C491-7FB8D14B7C95}"/>
            </ac:spMkLst>
          </pc:spChg>
          <pc:spChg chg="mod">
            <ac:chgData name="Moisés Miguel" userId="de4f59013c4bfb5d" providerId="LiveId" clId="{74D8F5DF-0800-4988-92ED-CBADF402180F}" dt="2024-11-19T06:15:36.479" v="322" actId="207"/>
            <ac:spMkLst>
              <pc:docMk/>
              <pc:sldMasterMk cId="3562243606" sldId="2147483648"/>
              <pc:sldLayoutMk cId="2442392426" sldId="2147483653"/>
              <ac:spMk id="5" creationId="{E1FA5634-C8D5-54D9-8743-D99258743E8B}"/>
            </ac:spMkLst>
          </pc:spChg>
          <pc:spChg chg="mod">
            <ac:chgData name="Moisés Miguel" userId="de4f59013c4bfb5d" providerId="LiveId" clId="{74D8F5DF-0800-4988-92ED-CBADF402180F}" dt="2024-11-19T06:12:14.010" v="309" actId="207"/>
            <ac:spMkLst>
              <pc:docMk/>
              <pc:sldMasterMk cId="3562243606" sldId="2147483648"/>
              <pc:sldLayoutMk cId="2442392426" sldId="2147483653"/>
              <ac:spMk id="6" creationId="{C7F9D30D-C826-66EB-8302-23F374A65DF4}"/>
            </ac:spMkLst>
          </pc:spChg>
          <pc:spChg chg="mod">
            <ac:chgData name="Moisés Miguel" userId="de4f59013c4bfb5d" providerId="LiveId" clId="{74D8F5DF-0800-4988-92ED-CBADF402180F}" dt="2024-11-19T06:05:42.818" v="286" actId="14838"/>
            <ac:spMkLst>
              <pc:docMk/>
              <pc:sldMasterMk cId="3562243606" sldId="2147483648"/>
              <pc:sldLayoutMk cId="2442392426" sldId="2147483653"/>
              <ac:spMk id="9" creationId="{6913A8E2-CA7F-482B-2E25-49C0189D991B}"/>
            </ac:spMkLst>
          </pc:spChg>
          <pc:spChg chg="add mod">
            <ac:chgData name="Moisés Miguel" userId="de4f59013c4bfb5d" providerId="LiveId" clId="{74D8F5DF-0800-4988-92ED-CBADF402180F}" dt="2024-11-19T05:54:38.979" v="207"/>
            <ac:spMkLst>
              <pc:docMk/>
              <pc:sldMasterMk cId="3562243606" sldId="2147483648"/>
              <pc:sldLayoutMk cId="2442392426" sldId="2147483653"/>
              <ac:spMk id="19" creationId="{BA78F699-20D5-ACB8-E640-BCC32396F122}"/>
            </ac:spMkLst>
          </pc:spChg>
          <pc:grpChg chg="del">
            <ac:chgData name="Moisés Miguel" userId="de4f59013c4bfb5d" providerId="LiveId" clId="{74D8F5DF-0800-4988-92ED-CBADF402180F}" dt="2024-11-19T05:21:54.384" v="83" actId="478"/>
            <ac:grpSpMkLst>
              <pc:docMk/>
              <pc:sldMasterMk cId="3562243606" sldId="2147483648"/>
              <pc:sldLayoutMk cId="2442392426" sldId="2147483653"/>
              <ac:grpSpMk id="10" creationId="{025E5EDF-122C-3FE4-8F22-E165115880C6}"/>
            </ac:grpSpMkLst>
          </pc:grpChg>
          <pc:picChg chg="add del mod">
            <ac:chgData name="Moisés Miguel" userId="de4f59013c4bfb5d" providerId="LiveId" clId="{74D8F5DF-0800-4988-92ED-CBADF402180F}" dt="2024-11-19T05:32:48.853" v="107" actId="478"/>
            <ac:picMkLst>
              <pc:docMk/>
              <pc:sldMasterMk cId="3562243606" sldId="2147483648"/>
              <pc:sldLayoutMk cId="2442392426" sldId="2147483653"/>
              <ac:picMk id="7" creationId="{EB429681-07E7-5044-25FD-A57C049586A9}"/>
            </ac:picMkLst>
          </pc:picChg>
          <pc:picChg chg="del">
            <ac:chgData name="Moisés Miguel" userId="de4f59013c4bfb5d" providerId="LiveId" clId="{74D8F5DF-0800-4988-92ED-CBADF402180F}" dt="2024-11-19T05:21:57.720" v="84" actId="478"/>
            <ac:picMkLst>
              <pc:docMk/>
              <pc:sldMasterMk cId="3562243606" sldId="2147483648"/>
              <pc:sldLayoutMk cId="2442392426" sldId="2147483653"/>
              <ac:picMk id="8" creationId="{8822B9D5-A127-5EA3-979D-BD78EAD65CF1}"/>
            </ac:picMkLst>
          </pc:picChg>
          <pc:picChg chg="del">
            <ac:chgData name="Moisés Miguel" userId="de4f59013c4bfb5d" providerId="LiveId" clId="{74D8F5DF-0800-4988-92ED-CBADF402180F}" dt="2024-11-19T05:21:49.534" v="80" actId="478"/>
            <ac:picMkLst>
              <pc:docMk/>
              <pc:sldMasterMk cId="3562243606" sldId="2147483648"/>
              <pc:sldLayoutMk cId="2442392426" sldId="2147483653"/>
              <ac:picMk id="13" creationId="{F84F4291-C13B-E745-EA20-0EBE5D34A63C}"/>
            </ac:picMkLst>
          </pc:picChg>
          <pc:picChg chg="add del mod">
            <ac:chgData name="Moisés Miguel" userId="de4f59013c4bfb5d" providerId="LiveId" clId="{74D8F5DF-0800-4988-92ED-CBADF402180F}" dt="2024-11-19T05:32:46.238" v="106" actId="21"/>
            <ac:picMkLst>
              <pc:docMk/>
              <pc:sldMasterMk cId="3562243606" sldId="2147483648"/>
              <pc:sldLayoutMk cId="2442392426" sldId="2147483653"/>
              <ac:picMk id="14" creationId="{D35CE6DA-042A-2C1F-B4D2-F6281CA1B71C}"/>
            </ac:picMkLst>
          </pc:picChg>
          <pc:picChg chg="del">
            <ac:chgData name="Moisés Miguel" userId="de4f59013c4bfb5d" providerId="LiveId" clId="{74D8F5DF-0800-4988-92ED-CBADF402180F}" dt="2024-11-19T05:21:53.145" v="82" actId="478"/>
            <ac:picMkLst>
              <pc:docMk/>
              <pc:sldMasterMk cId="3562243606" sldId="2147483648"/>
              <pc:sldLayoutMk cId="2442392426" sldId="2147483653"/>
              <ac:picMk id="15" creationId="{4FCEC079-BB4F-3AD2-5DEA-74CDAEFAB5F4}"/>
            </ac:picMkLst>
          </pc:picChg>
          <pc:picChg chg="del">
            <ac:chgData name="Moisés Miguel" userId="de4f59013c4bfb5d" providerId="LiveId" clId="{74D8F5DF-0800-4988-92ED-CBADF402180F}" dt="2024-11-19T05:21:47.947" v="79" actId="478"/>
            <ac:picMkLst>
              <pc:docMk/>
              <pc:sldMasterMk cId="3562243606" sldId="2147483648"/>
              <pc:sldLayoutMk cId="2442392426" sldId="2147483653"/>
              <ac:picMk id="16" creationId="{618288C7-445E-605D-2F20-1A57CD54CF65}"/>
            </ac:picMkLst>
          </pc:picChg>
          <pc:picChg chg="del">
            <ac:chgData name="Moisés Miguel" userId="de4f59013c4bfb5d" providerId="LiveId" clId="{74D8F5DF-0800-4988-92ED-CBADF402180F}" dt="2024-11-19T05:21:51.021" v="81" actId="478"/>
            <ac:picMkLst>
              <pc:docMk/>
              <pc:sldMasterMk cId="3562243606" sldId="2147483648"/>
              <pc:sldLayoutMk cId="2442392426" sldId="2147483653"/>
              <ac:picMk id="17" creationId="{F8FC7DAE-DA2E-42A7-0400-7AB9DDC1DCDE}"/>
            </ac:picMkLst>
          </pc:picChg>
          <pc:picChg chg="add mod ord">
            <ac:chgData name="Moisés Miguel" userId="de4f59013c4bfb5d" providerId="LiveId" clId="{74D8F5DF-0800-4988-92ED-CBADF402180F}" dt="2024-11-19T06:04:24.072" v="273"/>
            <ac:picMkLst>
              <pc:docMk/>
              <pc:sldMasterMk cId="3562243606" sldId="2147483648"/>
              <pc:sldLayoutMk cId="2442392426" sldId="2147483653"/>
              <ac:picMk id="18" creationId="{F69D6A72-F7BE-5C14-5BEE-2A29230B3EF9}"/>
            </ac:picMkLst>
          </pc:picChg>
          <pc:picChg chg="add del mod">
            <ac:chgData name="Moisés Miguel" userId="de4f59013c4bfb5d" providerId="LiveId" clId="{74D8F5DF-0800-4988-92ED-CBADF402180F}" dt="2024-11-19T06:34:23.157" v="436" actId="478"/>
            <ac:picMkLst>
              <pc:docMk/>
              <pc:sldMasterMk cId="3562243606" sldId="2147483648"/>
              <pc:sldLayoutMk cId="2442392426" sldId="2147483653"/>
              <ac:picMk id="20" creationId="{D05E0C49-BD77-219B-52C2-8781A7AA5874}"/>
            </ac:picMkLst>
          </pc:picChg>
          <pc:picChg chg="add mod">
            <ac:chgData name="Moisés Miguel" userId="de4f59013c4bfb5d" providerId="LiveId" clId="{74D8F5DF-0800-4988-92ED-CBADF402180F}" dt="2024-11-19T06:34:23.784" v="437"/>
            <ac:picMkLst>
              <pc:docMk/>
              <pc:sldMasterMk cId="3562243606" sldId="2147483648"/>
              <pc:sldLayoutMk cId="2442392426" sldId="2147483653"/>
              <ac:picMk id="21" creationId="{1A59CAC8-1321-1088-279E-207CAB1096AD}"/>
            </ac:picMkLst>
          </pc:picChg>
        </pc:sldLayoutChg>
        <pc:sldLayoutChg chg="addSp delSp modSp mod">
          <pc:chgData name="Moisés Miguel" userId="de4f59013c4bfb5d" providerId="LiveId" clId="{74D8F5DF-0800-4988-92ED-CBADF402180F}" dt="2024-11-19T06:34:27.926" v="439"/>
          <pc:sldLayoutMkLst>
            <pc:docMk/>
            <pc:sldMasterMk cId="3562243606" sldId="2147483648"/>
            <pc:sldLayoutMk cId="2018488601" sldId="2147483654"/>
          </pc:sldLayoutMkLst>
          <pc:spChg chg="mod">
            <ac:chgData name="Moisés Miguel" userId="de4f59013c4bfb5d" providerId="LiveId" clId="{74D8F5DF-0800-4988-92ED-CBADF402180F}" dt="2024-11-19T06:12:38.260" v="310" actId="207"/>
            <ac:spMkLst>
              <pc:docMk/>
              <pc:sldMasterMk cId="3562243606" sldId="2147483648"/>
              <pc:sldLayoutMk cId="2018488601" sldId="2147483654"/>
              <ac:spMk id="2" creationId="{C18B07A5-66FF-3797-C71C-6EE6D508F434}"/>
            </ac:spMkLst>
          </pc:spChg>
          <pc:spChg chg="add mod">
            <ac:chgData name="Moisés Miguel" userId="de4f59013c4bfb5d" providerId="LiveId" clId="{74D8F5DF-0800-4988-92ED-CBADF402180F}" dt="2024-11-19T05:54:42.748" v="208"/>
            <ac:spMkLst>
              <pc:docMk/>
              <pc:sldMasterMk cId="3562243606" sldId="2147483648"/>
              <pc:sldLayoutMk cId="2018488601" sldId="2147483654"/>
              <ac:spMk id="4" creationId="{EEC16235-E333-7628-2133-7D7850CFBB5E}"/>
            </ac:spMkLst>
          </pc:spChg>
          <pc:spChg chg="mod">
            <ac:chgData name="Moisés Miguel" userId="de4f59013c4bfb5d" providerId="LiveId" clId="{74D8F5DF-0800-4988-92ED-CBADF402180F}" dt="2024-11-19T06:05:37.909" v="285" actId="14838"/>
            <ac:spMkLst>
              <pc:docMk/>
              <pc:sldMasterMk cId="3562243606" sldId="2147483648"/>
              <pc:sldLayoutMk cId="2018488601" sldId="2147483654"/>
              <ac:spMk id="5" creationId="{9828BAF0-4B01-F942-667A-390207311326}"/>
            </ac:spMkLst>
          </pc:spChg>
          <pc:picChg chg="add mod ord">
            <ac:chgData name="Moisés Miguel" userId="de4f59013c4bfb5d" providerId="LiveId" clId="{74D8F5DF-0800-4988-92ED-CBADF402180F}" dt="2024-11-19T06:04:28.620" v="274"/>
            <ac:picMkLst>
              <pc:docMk/>
              <pc:sldMasterMk cId="3562243606" sldId="2147483648"/>
              <pc:sldLayoutMk cId="2018488601" sldId="2147483654"/>
              <ac:picMk id="3" creationId="{D905E5EE-BA3E-8E96-0630-73F2AAD1E8B0}"/>
            </ac:picMkLst>
          </pc:picChg>
          <pc:picChg chg="add del mod">
            <ac:chgData name="Moisés Miguel" userId="de4f59013c4bfb5d" providerId="LiveId" clId="{74D8F5DF-0800-4988-92ED-CBADF402180F}" dt="2024-11-19T06:34:27.594" v="438" actId="478"/>
            <ac:picMkLst>
              <pc:docMk/>
              <pc:sldMasterMk cId="3562243606" sldId="2147483648"/>
              <pc:sldLayoutMk cId="2018488601" sldId="2147483654"/>
              <ac:picMk id="6" creationId="{24491FCA-1A2D-FD00-0640-5867CC8F899A}"/>
            </ac:picMkLst>
          </pc:picChg>
          <pc:picChg chg="add mod">
            <ac:chgData name="Moisés Miguel" userId="de4f59013c4bfb5d" providerId="LiveId" clId="{74D8F5DF-0800-4988-92ED-CBADF402180F}" dt="2024-11-19T06:34:27.926" v="439"/>
            <ac:picMkLst>
              <pc:docMk/>
              <pc:sldMasterMk cId="3562243606" sldId="2147483648"/>
              <pc:sldLayoutMk cId="2018488601" sldId="2147483654"/>
              <ac:picMk id="7" creationId="{98D93685-7412-2B88-0037-0DBE58AD54F9}"/>
            </ac:picMkLst>
          </pc:picChg>
        </pc:sldLayoutChg>
        <pc:sldLayoutChg chg="addSp delSp modSp mod">
          <pc:chgData name="Moisés Miguel" userId="de4f59013c4bfb5d" providerId="LiveId" clId="{74D8F5DF-0800-4988-92ED-CBADF402180F}" dt="2024-11-19T06:34:35.240" v="441"/>
          <pc:sldLayoutMkLst>
            <pc:docMk/>
            <pc:sldMasterMk cId="3562243606" sldId="2147483648"/>
            <pc:sldLayoutMk cId="264072033" sldId="2147483655"/>
          </pc:sldLayoutMkLst>
          <pc:spChg chg="add mod">
            <ac:chgData name="Moisés Miguel" userId="de4f59013c4bfb5d" providerId="LiveId" clId="{74D8F5DF-0800-4988-92ED-CBADF402180F}" dt="2024-11-19T05:54:59.226" v="210"/>
            <ac:spMkLst>
              <pc:docMk/>
              <pc:sldMasterMk cId="3562243606" sldId="2147483648"/>
              <pc:sldLayoutMk cId="264072033" sldId="2147483655"/>
              <ac:spMk id="3" creationId="{A9E91CD4-45BC-650E-E920-73FBDE82AA1C}"/>
            </ac:spMkLst>
          </pc:spChg>
          <pc:spChg chg="mod">
            <ac:chgData name="Moisés Miguel" userId="de4f59013c4bfb5d" providerId="LiveId" clId="{74D8F5DF-0800-4988-92ED-CBADF402180F}" dt="2024-11-19T06:05:31.905" v="284" actId="14838"/>
            <ac:spMkLst>
              <pc:docMk/>
              <pc:sldMasterMk cId="3562243606" sldId="2147483648"/>
              <pc:sldLayoutMk cId="264072033" sldId="2147483655"/>
              <ac:spMk id="4" creationId="{BE7BD129-DDC2-4635-914F-2E8D0E2E94F9}"/>
            </ac:spMkLst>
          </pc:spChg>
          <pc:picChg chg="add mod ord">
            <ac:chgData name="Moisés Miguel" userId="de4f59013c4bfb5d" providerId="LiveId" clId="{74D8F5DF-0800-4988-92ED-CBADF402180F}" dt="2024-11-19T06:04:33.437" v="275"/>
            <ac:picMkLst>
              <pc:docMk/>
              <pc:sldMasterMk cId="3562243606" sldId="2147483648"/>
              <pc:sldLayoutMk cId="264072033" sldId="2147483655"/>
              <ac:picMk id="2" creationId="{5B5BE474-4087-309E-5641-14305200A569}"/>
            </ac:picMkLst>
          </pc:picChg>
          <pc:picChg chg="add del mod">
            <ac:chgData name="Moisés Miguel" userId="de4f59013c4bfb5d" providerId="LiveId" clId="{74D8F5DF-0800-4988-92ED-CBADF402180F}" dt="2024-11-19T06:34:34.872" v="440" actId="478"/>
            <ac:picMkLst>
              <pc:docMk/>
              <pc:sldMasterMk cId="3562243606" sldId="2147483648"/>
              <pc:sldLayoutMk cId="264072033" sldId="2147483655"/>
              <ac:picMk id="5" creationId="{38C0DFB6-CA84-B0FC-41AB-B2BD7F05AE32}"/>
            </ac:picMkLst>
          </pc:picChg>
          <pc:picChg chg="add mod">
            <ac:chgData name="Moisés Miguel" userId="de4f59013c4bfb5d" providerId="LiveId" clId="{74D8F5DF-0800-4988-92ED-CBADF402180F}" dt="2024-11-19T06:34:35.240" v="441"/>
            <ac:picMkLst>
              <pc:docMk/>
              <pc:sldMasterMk cId="3562243606" sldId="2147483648"/>
              <pc:sldLayoutMk cId="264072033" sldId="2147483655"/>
              <ac:picMk id="6" creationId="{B5D28EF7-C1B9-5977-F4BD-C3EDD4E119FE}"/>
            </ac:picMkLst>
          </pc:picChg>
        </pc:sldLayoutChg>
        <pc:sldLayoutChg chg="addSp delSp modSp mod">
          <pc:chgData name="Moisés Miguel" userId="de4f59013c4bfb5d" providerId="LiveId" clId="{74D8F5DF-0800-4988-92ED-CBADF402180F}" dt="2024-11-19T06:34:40.786" v="443"/>
          <pc:sldLayoutMkLst>
            <pc:docMk/>
            <pc:sldMasterMk cId="3562243606" sldId="2147483648"/>
            <pc:sldLayoutMk cId="267730795" sldId="2147483656"/>
          </pc:sldLayoutMkLst>
          <pc:spChg chg="mod">
            <ac:chgData name="Moisés Miguel" userId="de4f59013c4bfb5d" providerId="LiveId" clId="{74D8F5DF-0800-4988-92ED-CBADF402180F}" dt="2024-11-19T06:13:37.291" v="315" actId="14100"/>
            <ac:spMkLst>
              <pc:docMk/>
              <pc:sldMasterMk cId="3562243606" sldId="2147483648"/>
              <pc:sldLayoutMk cId="267730795" sldId="2147483656"/>
              <ac:spMk id="2" creationId="{E47B6AD5-E2DB-72B9-F367-D90BFF42F53C}"/>
            </ac:spMkLst>
          </pc:spChg>
          <pc:spChg chg="mod">
            <ac:chgData name="Moisés Miguel" userId="de4f59013c4bfb5d" providerId="LiveId" clId="{74D8F5DF-0800-4988-92ED-CBADF402180F}" dt="2024-11-19T06:13:33.242" v="314" actId="14100"/>
            <ac:spMkLst>
              <pc:docMk/>
              <pc:sldMasterMk cId="3562243606" sldId="2147483648"/>
              <pc:sldLayoutMk cId="267730795" sldId="2147483656"/>
              <ac:spMk id="3" creationId="{DAACF25A-354C-E1AA-157A-3A2D58C845A5}"/>
            </ac:spMkLst>
          </pc:spChg>
          <pc:spChg chg="add mod">
            <ac:chgData name="Moisés Miguel" userId="de4f59013c4bfb5d" providerId="LiveId" clId="{74D8F5DF-0800-4988-92ED-CBADF402180F}" dt="2024-11-19T06:05:25.787" v="283" actId="14838"/>
            <ac:spMkLst>
              <pc:docMk/>
              <pc:sldMasterMk cId="3562243606" sldId="2147483648"/>
              <pc:sldLayoutMk cId="267730795" sldId="2147483656"/>
              <ac:spMk id="5" creationId="{5B260BDB-489A-7558-D558-3C39F2ECB1AA}"/>
            </ac:spMkLst>
          </pc:spChg>
          <pc:spChg chg="add mod">
            <ac:chgData name="Moisés Miguel" userId="de4f59013c4bfb5d" providerId="LiveId" clId="{74D8F5DF-0800-4988-92ED-CBADF402180F}" dt="2024-11-19T06:00:01.767" v="211"/>
            <ac:spMkLst>
              <pc:docMk/>
              <pc:sldMasterMk cId="3562243606" sldId="2147483648"/>
              <pc:sldLayoutMk cId="267730795" sldId="2147483656"/>
              <ac:spMk id="8" creationId="{803E6042-C633-9321-D72A-3AF3E2E82C32}"/>
            </ac:spMkLst>
          </pc:spChg>
          <pc:picChg chg="add mod ord">
            <ac:chgData name="Moisés Miguel" userId="de4f59013c4bfb5d" providerId="LiveId" clId="{74D8F5DF-0800-4988-92ED-CBADF402180F}" dt="2024-11-19T06:04:39.179" v="276"/>
            <ac:picMkLst>
              <pc:docMk/>
              <pc:sldMasterMk cId="3562243606" sldId="2147483648"/>
              <pc:sldLayoutMk cId="267730795" sldId="2147483656"/>
              <ac:picMk id="6" creationId="{8C8396B1-2236-05A4-3CF8-8FDE57059D0E}"/>
            </ac:picMkLst>
          </pc:picChg>
          <pc:picChg chg="add del mod">
            <ac:chgData name="Moisés Miguel" userId="de4f59013c4bfb5d" providerId="LiveId" clId="{74D8F5DF-0800-4988-92ED-CBADF402180F}" dt="2024-11-19T06:34:40.446" v="442" actId="478"/>
            <ac:picMkLst>
              <pc:docMk/>
              <pc:sldMasterMk cId="3562243606" sldId="2147483648"/>
              <pc:sldLayoutMk cId="267730795" sldId="2147483656"/>
              <ac:picMk id="9" creationId="{5BA6BC47-664B-71D4-A8B6-B2A33D814C77}"/>
            </ac:picMkLst>
          </pc:picChg>
          <pc:picChg chg="add mod">
            <ac:chgData name="Moisés Miguel" userId="de4f59013c4bfb5d" providerId="LiveId" clId="{74D8F5DF-0800-4988-92ED-CBADF402180F}" dt="2024-11-19T06:34:40.786" v="443"/>
            <ac:picMkLst>
              <pc:docMk/>
              <pc:sldMasterMk cId="3562243606" sldId="2147483648"/>
              <pc:sldLayoutMk cId="267730795" sldId="2147483656"/>
              <ac:picMk id="10" creationId="{F3CB859B-D086-DA5A-CB51-BC8F44293798}"/>
            </ac:picMkLst>
          </pc:picChg>
        </pc:sldLayoutChg>
        <pc:sldLayoutChg chg="addSp delSp modSp mod">
          <pc:chgData name="Moisés Miguel" userId="de4f59013c4bfb5d" providerId="LiveId" clId="{74D8F5DF-0800-4988-92ED-CBADF402180F}" dt="2024-11-19T06:34:45.080" v="445"/>
          <pc:sldLayoutMkLst>
            <pc:docMk/>
            <pc:sldMasterMk cId="3562243606" sldId="2147483648"/>
            <pc:sldLayoutMk cId="3408012304" sldId="2147483657"/>
          </pc:sldLayoutMkLst>
          <pc:spChg chg="add mod">
            <ac:chgData name="Moisés Miguel" userId="de4f59013c4bfb5d" providerId="LiveId" clId="{74D8F5DF-0800-4988-92ED-CBADF402180F}" dt="2024-11-19T06:05:20.637" v="282" actId="14838"/>
            <ac:spMkLst>
              <pc:docMk/>
              <pc:sldMasterMk cId="3562243606" sldId="2147483648"/>
              <pc:sldLayoutMk cId="3408012304" sldId="2147483657"/>
              <ac:spMk id="5" creationId="{277E8C69-CFE5-8B9F-B201-17CE8AC774EB}"/>
            </ac:spMkLst>
          </pc:spChg>
          <pc:spChg chg="add mod">
            <ac:chgData name="Moisés Miguel" userId="de4f59013c4bfb5d" providerId="LiveId" clId="{74D8F5DF-0800-4988-92ED-CBADF402180F}" dt="2024-11-19T06:00:08.023" v="212"/>
            <ac:spMkLst>
              <pc:docMk/>
              <pc:sldMasterMk cId="3562243606" sldId="2147483648"/>
              <pc:sldLayoutMk cId="3408012304" sldId="2147483657"/>
              <ac:spMk id="8" creationId="{74DD91C9-67AC-58C0-16DF-4B4ABD8D8889}"/>
            </ac:spMkLst>
          </pc:spChg>
          <pc:picChg chg="add mod ord">
            <ac:chgData name="Moisés Miguel" userId="de4f59013c4bfb5d" providerId="LiveId" clId="{74D8F5DF-0800-4988-92ED-CBADF402180F}" dt="2024-11-19T06:04:44.132" v="277"/>
            <ac:picMkLst>
              <pc:docMk/>
              <pc:sldMasterMk cId="3562243606" sldId="2147483648"/>
              <pc:sldLayoutMk cId="3408012304" sldId="2147483657"/>
              <ac:picMk id="6" creationId="{F4ECA5D8-F189-0ADD-AB10-150EE8DB8634}"/>
            </ac:picMkLst>
          </pc:picChg>
          <pc:picChg chg="add del mod">
            <ac:chgData name="Moisés Miguel" userId="de4f59013c4bfb5d" providerId="LiveId" clId="{74D8F5DF-0800-4988-92ED-CBADF402180F}" dt="2024-11-19T06:34:44.698" v="444" actId="478"/>
            <ac:picMkLst>
              <pc:docMk/>
              <pc:sldMasterMk cId="3562243606" sldId="2147483648"/>
              <pc:sldLayoutMk cId="3408012304" sldId="2147483657"/>
              <ac:picMk id="9" creationId="{5388F4E5-9EDE-E953-D6D8-606BB3B1222A}"/>
            </ac:picMkLst>
          </pc:picChg>
          <pc:picChg chg="add mod">
            <ac:chgData name="Moisés Miguel" userId="de4f59013c4bfb5d" providerId="LiveId" clId="{74D8F5DF-0800-4988-92ED-CBADF402180F}" dt="2024-11-19T06:34:45.080" v="445"/>
            <ac:picMkLst>
              <pc:docMk/>
              <pc:sldMasterMk cId="3562243606" sldId="2147483648"/>
              <pc:sldLayoutMk cId="3408012304" sldId="2147483657"/>
              <ac:picMk id="10" creationId="{643FA93B-1755-2470-0653-03028E9710B5}"/>
            </ac:picMkLst>
          </pc:picChg>
        </pc:sldLayoutChg>
        <pc:sldLayoutChg chg="addSp delSp modSp mod">
          <pc:chgData name="Moisés Miguel" userId="de4f59013c4bfb5d" providerId="LiveId" clId="{74D8F5DF-0800-4988-92ED-CBADF402180F}" dt="2024-11-19T06:34:48.890" v="447"/>
          <pc:sldLayoutMkLst>
            <pc:docMk/>
            <pc:sldMasterMk cId="3562243606" sldId="2147483648"/>
            <pc:sldLayoutMk cId="4140910483" sldId="2147483658"/>
          </pc:sldLayoutMkLst>
          <pc:spChg chg="mod">
            <ac:chgData name="Moisés Miguel" userId="de4f59013c4bfb5d" providerId="LiveId" clId="{74D8F5DF-0800-4988-92ED-CBADF402180F}" dt="2024-11-19T06:14:23.146" v="320" actId="207"/>
            <ac:spMkLst>
              <pc:docMk/>
              <pc:sldMasterMk cId="3562243606" sldId="2147483648"/>
              <pc:sldLayoutMk cId="4140910483" sldId="2147483658"/>
              <ac:spMk id="2" creationId="{4CB0136C-ED38-8238-9F55-92DE2D5D89D3}"/>
            </ac:spMkLst>
          </pc:spChg>
          <pc:spChg chg="add mod">
            <ac:chgData name="Moisés Miguel" userId="de4f59013c4bfb5d" providerId="LiveId" clId="{74D8F5DF-0800-4988-92ED-CBADF402180F}" dt="2024-11-19T06:05:15.120" v="281" actId="14838"/>
            <ac:spMkLst>
              <pc:docMk/>
              <pc:sldMasterMk cId="3562243606" sldId="2147483648"/>
              <pc:sldLayoutMk cId="4140910483" sldId="2147483658"/>
              <ac:spMk id="4" creationId="{8AA56D37-EBC3-323A-A8F0-34C9B44C5EA5}"/>
            </ac:spMkLst>
          </pc:spChg>
          <pc:spChg chg="add mod">
            <ac:chgData name="Moisés Miguel" userId="de4f59013c4bfb5d" providerId="LiveId" clId="{74D8F5DF-0800-4988-92ED-CBADF402180F}" dt="2024-11-19T06:00:10.407" v="213"/>
            <ac:spMkLst>
              <pc:docMk/>
              <pc:sldMasterMk cId="3562243606" sldId="2147483648"/>
              <pc:sldLayoutMk cId="4140910483" sldId="2147483658"/>
              <ac:spMk id="7" creationId="{9D42D42B-6159-E3BC-2DED-62653A1898B4}"/>
            </ac:spMkLst>
          </pc:spChg>
          <pc:picChg chg="add mod ord">
            <ac:chgData name="Moisés Miguel" userId="de4f59013c4bfb5d" providerId="LiveId" clId="{74D8F5DF-0800-4988-92ED-CBADF402180F}" dt="2024-11-19T06:04:48.394" v="278"/>
            <ac:picMkLst>
              <pc:docMk/>
              <pc:sldMasterMk cId="3562243606" sldId="2147483648"/>
              <pc:sldLayoutMk cId="4140910483" sldId="2147483658"/>
              <ac:picMk id="5" creationId="{CB4E8A41-F315-9E6B-C5FE-2E0117458479}"/>
            </ac:picMkLst>
          </pc:picChg>
          <pc:picChg chg="add del mod">
            <ac:chgData name="Moisés Miguel" userId="de4f59013c4bfb5d" providerId="LiveId" clId="{74D8F5DF-0800-4988-92ED-CBADF402180F}" dt="2024-11-19T06:34:48.541" v="446" actId="478"/>
            <ac:picMkLst>
              <pc:docMk/>
              <pc:sldMasterMk cId="3562243606" sldId="2147483648"/>
              <pc:sldLayoutMk cId="4140910483" sldId="2147483658"/>
              <ac:picMk id="8" creationId="{2048C8A2-58E2-97C4-70C1-AE0935FDB962}"/>
            </ac:picMkLst>
          </pc:picChg>
          <pc:picChg chg="add mod">
            <ac:chgData name="Moisés Miguel" userId="de4f59013c4bfb5d" providerId="LiveId" clId="{74D8F5DF-0800-4988-92ED-CBADF402180F}" dt="2024-11-19T06:34:48.890" v="447"/>
            <ac:picMkLst>
              <pc:docMk/>
              <pc:sldMasterMk cId="3562243606" sldId="2147483648"/>
              <pc:sldLayoutMk cId="4140910483" sldId="2147483658"/>
              <ac:picMk id="9" creationId="{D75611A2-68DB-F3E9-63A8-333A4A129755}"/>
            </ac:picMkLst>
          </pc:picChg>
        </pc:sldLayoutChg>
        <pc:sldLayoutChg chg="addSp delSp modSp mod">
          <pc:chgData name="Moisés Miguel" userId="de4f59013c4bfb5d" providerId="LiveId" clId="{74D8F5DF-0800-4988-92ED-CBADF402180F}" dt="2024-11-19T06:34:53.439" v="449"/>
          <pc:sldLayoutMkLst>
            <pc:docMk/>
            <pc:sldMasterMk cId="3562243606" sldId="2147483648"/>
            <pc:sldLayoutMk cId="2051426724" sldId="2147483659"/>
          </pc:sldLayoutMkLst>
          <pc:spChg chg="mod">
            <ac:chgData name="Moisés Miguel" userId="de4f59013c4bfb5d" providerId="LiveId" clId="{74D8F5DF-0800-4988-92ED-CBADF402180F}" dt="2024-11-19T06:16:03.672" v="323" actId="207"/>
            <ac:spMkLst>
              <pc:docMk/>
              <pc:sldMasterMk cId="3562243606" sldId="2147483648"/>
              <pc:sldLayoutMk cId="2051426724" sldId="2147483659"/>
              <ac:spMk id="2" creationId="{88C5A334-E8B7-5407-DD7F-203602477DC4}"/>
            </ac:spMkLst>
          </pc:spChg>
          <pc:spChg chg="add mod">
            <ac:chgData name="Moisés Miguel" userId="de4f59013c4bfb5d" providerId="LiveId" clId="{74D8F5DF-0800-4988-92ED-CBADF402180F}" dt="2024-11-19T06:05:05.686" v="280" actId="14838"/>
            <ac:spMkLst>
              <pc:docMk/>
              <pc:sldMasterMk cId="3562243606" sldId="2147483648"/>
              <pc:sldLayoutMk cId="2051426724" sldId="2147483659"/>
              <ac:spMk id="4" creationId="{5D09FB4D-6496-A3DE-4127-234D3EC68782}"/>
            </ac:spMkLst>
          </pc:spChg>
          <pc:spChg chg="add mod">
            <ac:chgData name="Moisés Miguel" userId="de4f59013c4bfb5d" providerId="LiveId" clId="{74D8F5DF-0800-4988-92ED-CBADF402180F}" dt="2024-11-19T06:00:13.373" v="214"/>
            <ac:spMkLst>
              <pc:docMk/>
              <pc:sldMasterMk cId="3562243606" sldId="2147483648"/>
              <pc:sldLayoutMk cId="2051426724" sldId="2147483659"/>
              <ac:spMk id="7" creationId="{E010D744-DC2C-DBB4-FEA5-761AC407188A}"/>
            </ac:spMkLst>
          </pc:spChg>
          <pc:picChg chg="add mod ord">
            <ac:chgData name="Moisés Miguel" userId="de4f59013c4bfb5d" providerId="LiveId" clId="{74D8F5DF-0800-4988-92ED-CBADF402180F}" dt="2024-11-19T06:04:53.587" v="279"/>
            <ac:picMkLst>
              <pc:docMk/>
              <pc:sldMasterMk cId="3562243606" sldId="2147483648"/>
              <pc:sldLayoutMk cId="2051426724" sldId="2147483659"/>
              <ac:picMk id="5" creationId="{410080F2-A6E4-B0C4-30A5-25FD4ADFA72A}"/>
            </ac:picMkLst>
          </pc:picChg>
          <pc:picChg chg="add del mod">
            <ac:chgData name="Moisés Miguel" userId="de4f59013c4bfb5d" providerId="LiveId" clId="{74D8F5DF-0800-4988-92ED-CBADF402180F}" dt="2024-11-19T06:34:53.148" v="448" actId="478"/>
            <ac:picMkLst>
              <pc:docMk/>
              <pc:sldMasterMk cId="3562243606" sldId="2147483648"/>
              <pc:sldLayoutMk cId="2051426724" sldId="2147483659"/>
              <ac:picMk id="8" creationId="{ECB6135E-7F07-800D-258D-7E9E62D18347}"/>
            </ac:picMkLst>
          </pc:picChg>
          <pc:picChg chg="add del mod">
            <ac:chgData name="Moisés Miguel" userId="de4f59013c4bfb5d" providerId="LiveId" clId="{74D8F5DF-0800-4988-92ED-CBADF402180F}" dt="2024-11-19T06:19:42.887" v="350" actId="478"/>
            <ac:picMkLst>
              <pc:docMk/>
              <pc:sldMasterMk cId="3562243606" sldId="2147483648"/>
              <pc:sldLayoutMk cId="2051426724" sldId="2147483659"/>
              <ac:picMk id="9" creationId="{8EA00FBD-0EF9-E1A9-7092-5EB04B86A441}"/>
            </ac:picMkLst>
          </pc:picChg>
          <pc:picChg chg="add mod">
            <ac:chgData name="Moisés Miguel" userId="de4f59013c4bfb5d" providerId="LiveId" clId="{74D8F5DF-0800-4988-92ED-CBADF402180F}" dt="2024-11-19T06:34:53.439" v="449"/>
            <ac:picMkLst>
              <pc:docMk/>
              <pc:sldMasterMk cId="3562243606" sldId="2147483648"/>
              <pc:sldLayoutMk cId="2051426724" sldId="2147483659"/>
              <ac:picMk id="10" creationId="{D27D29F4-181A-E2EE-674B-78D79D2ECA7E}"/>
            </ac:picMkLst>
          </pc:picChg>
        </pc:sldLayoutChg>
      </pc:sldMasterChg>
    </pc:docChg>
  </pc:docChgLst>
  <pc:docChgLst>
    <pc:chgData name="Moisés Miguel" userId="de4f59013c4bfb5d" providerId="LiveId" clId="{40D1E0F6-C6D5-4365-BA6D-A263D356B8D9}"/>
    <pc:docChg chg="undo custSel modSld modMainMaster">
      <pc:chgData name="Moisés Miguel" userId="de4f59013c4bfb5d" providerId="LiveId" clId="{40D1E0F6-C6D5-4365-BA6D-A263D356B8D9}" dt="2024-11-19T16:05:05.018" v="159" actId="1076"/>
      <pc:docMkLst>
        <pc:docMk/>
      </pc:docMkLst>
      <pc:sldChg chg="modSp mod">
        <pc:chgData name="Moisés Miguel" userId="de4f59013c4bfb5d" providerId="LiveId" clId="{40D1E0F6-C6D5-4365-BA6D-A263D356B8D9}" dt="2024-11-19T16:05:05.018" v="159" actId="1076"/>
        <pc:sldMkLst>
          <pc:docMk/>
          <pc:sldMk cId="1518057372" sldId="257"/>
        </pc:sldMkLst>
        <pc:grpChg chg="mod">
          <ac:chgData name="Moisés Miguel" userId="de4f59013c4bfb5d" providerId="LiveId" clId="{40D1E0F6-C6D5-4365-BA6D-A263D356B8D9}" dt="2024-11-19T16:05:05.018" v="159" actId="1076"/>
          <ac:grpSpMkLst>
            <pc:docMk/>
            <pc:sldMk cId="1518057372" sldId="257"/>
            <ac:grpSpMk id="10" creationId="{9C993768-6E32-4989-06EA-FC7993862B96}"/>
          </ac:grpSpMkLst>
        </pc:grpChg>
      </pc:sldChg>
      <pc:sldChg chg="modSp mod">
        <pc:chgData name="Moisés Miguel" userId="de4f59013c4bfb5d" providerId="LiveId" clId="{40D1E0F6-C6D5-4365-BA6D-A263D356B8D9}" dt="2024-11-19T16:02:09.308" v="158" actId="1076"/>
        <pc:sldMkLst>
          <pc:docMk/>
          <pc:sldMk cId="3644621963" sldId="259"/>
        </pc:sldMkLst>
        <pc:spChg chg="mod">
          <ac:chgData name="Moisés Miguel" userId="de4f59013c4bfb5d" providerId="LiveId" clId="{40D1E0F6-C6D5-4365-BA6D-A263D356B8D9}" dt="2024-11-19T16:02:09.308" v="158" actId="1076"/>
          <ac:spMkLst>
            <pc:docMk/>
            <pc:sldMk cId="3644621963" sldId="259"/>
            <ac:spMk id="4" creationId="{CDA8F439-871C-9C73-0AA4-C149113A4214}"/>
          </ac:spMkLst>
        </pc:spChg>
      </pc:sldChg>
      <pc:sldMasterChg chg="modSldLayout">
        <pc:chgData name="Moisés Miguel" userId="de4f59013c4bfb5d" providerId="LiveId" clId="{40D1E0F6-C6D5-4365-BA6D-A263D356B8D9}" dt="2024-11-19T16:00:49.184" v="156"/>
        <pc:sldMasterMkLst>
          <pc:docMk/>
          <pc:sldMasterMk cId="3562243606" sldId="2147483648"/>
        </pc:sldMasterMkLst>
        <pc:sldLayoutChg chg="addSp delSp modSp mod">
          <pc:chgData name="Moisés Miguel" userId="de4f59013c4bfb5d" providerId="LiveId" clId="{40D1E0F6-C6D5-4365-BA6D-A263D356B8D9}" dt="2024-11-19T15:59:16.808" v="123" actId="14861"/>
          <pc:sldLayoutMkLst>
            <pc:docMk/>
            <pc:sldMasterMk cId="3562243606" sldId="2147483648"/>
            <pc:sldLayoutMk cId="1390443753" sldId="2147483649"/>
          </pc:sldLayoutMkLst>
          <pc:picChg chg="del">
            <ac:chgData name="Moisés Miguel" userId="de4f59013c4bfb5d" providerId="LiveId" clId="{40D1E0F6-C6D5-4365-BA6D-A263D356B8D9}" dt="2024-11-19T15:56:59.050" v="0" actId="478"/>
            <ac:picMkLst>
              <pc:docMk/>
              <pc:sldMasterMk cId="3562243606" sldId="2147483648"/>
              <pc:sldLayoutMk cId="1390443753" sldId="2147483649"/>
              <ac:picMk id="5" creationId="{6ECC9A67-6142-CC08-F031-1916E889B8CC}"/>
            </ac:picMkLst>
          </pc:picChg>
          <pc:picChg chg="add mod">
            <ac:chgData name="Moisés Miguel" userId="de4f59013c4bfb5d" providerId="LiveId" clId="{40D1E0F6-C6D5-4365-BA6D-A263D356B8D9}" dt="2024-11-19T15:59:16.808" v="123" actId="14861"/>
            <ac:picMkLst>
              <pc:docMk/>
              <pc:sldMasterMk cId="3562243606" sldId="2147483648"/>
              <pc:sldLayoutMk cId="1390443753" sldId="2147483649"/>
              <ac:picMk id="8" creationId="{23319A8A-D070-CF3C-E0EA-97CDECAE9394}"/>
            </ac:picMkLst>
          </pc:picChg>
        </pc:sldLayoutChg>
        <pc:sldLayoutChg chg="addSp delSp modSp mod">
          <pc:chgData name="Moisés Miguel" userId="de4f59013c4bfb5d" providerId="LiveId" clId="{40D1E0F6-C6D5-4365-BA6D-A263D356B8D9}" dt="2024-11-19T15:59:11.419" v="118" actId="14861"/>
          <pc:sldLayoutMkLst>
            <pc:docMk/>
            <pc:sldMasterMk cId="3562243606" sldId="2147483648"/>
            <pc:sldLayoutMk cId="2921003017" sldId="2147483650"/>
          </pc:sldLayoutMkLst>
          <pc:picChg chg="add del mod">
            <ac:chgData name="Moisés Miguel" userId="de4f59013c4bfb5d" providerId="LiveId" clId="{40D1E0F6-C6D5-4365-BA6D-A263D356B8D9}" dt="2024-11-19T15:59:00.132" v="110" actId="478"/>
            <ac:picMkLst>
              <pc:docMk/>
              <pc:sldMasterMk cId="3562243606" sldId="2147483648"/>
              <pc:sldLayoutMk cId="2921003017" sldId="2147483650"/>
              <ac:picMk id="7" creationId="{FD4E6C89-2226-6841-0134-C622DFF244B4}"/>
            </ac:picMkLst>
          </pc:picChg>
          <pc:picChg chg="del">
            <ac:chgData name="Moisés Miguel" userId="de4f59013c4bfb5d" providerId="LiveId" clId="{40D1E0F6-C6D5-4365-BA6D-A263D356B8D9}" dt="2024-11-19T15:58:12.209" v="21" actId="478"/>
            <ac:picMkLst>
              <pc:docMk/>
              <pc:sldMasterMk cId="3562243606" sldId="2147483648"/>
              <pc:sldLayoutMk cId="2921003017" sldId="2147483650"/>
              <ac:picMk id="8" creationId="{DA03D2AA-DE73-4D1A-8595-49C1B2AA2515}"/>
            </ac:picMkLst>
          </pc:picChg>
          <pc:picChg chg="add mod">
            <ac:chgData name="Moisés Miguel" userId="de4f59013c4bfb5d" providerId="LiveId" clId="{40D1E0F6-C6D5-4365-BA6D-A263D356B8D9}" dt="2024-11-19T15:59:11.419" v="118" actId="14861"/>
            <ac:picMkLst>
              <pc:docMk/>
              <pc:sldMasterMk cId="3562243606" sldId="2147483648"/>
              <pc:sldLayoutMk cId="2921003017" sldId="2147483650"/>
              <ac:picMk id="9" creationId="{24BD03F7-1722-4422-4B4B-2D167F27346D}"/>
            </ac:picMkLst>
          </pc:picChg>
        </pc:sldLayoutChg>
        <pc:sldLayoutChg chg="addSp delSp modSp mod">
          <pc:chgData name="Moisés Miguel" userId="de4f59013c4bfb5d" providerId="LiveId" clId="{40D1E0F6-C6D5-4365-BA6D-A263D356B8D9}" dt="2024-11-19T16:00:12.122" v="144" actId="1076"/>
          <pc:sldLayoutMkLst>
            <pc:docMk/>
            <pc:sldMasterMk cId="3562243606" sldId="2147483648"/>
            <pc:sldLayoutMk cId="320212929" sldId="2147483651"/>
          </pc:sldLayoutMkLst>
          <pc:spChg chg="mod">
            <ac:chgData name="Moisés Miguel" userId="de4f59013c4bfb5d" providerId="LiveId" clId="{40D1E0F6-C6D5-4365-BA6D-A263D356B8D9}" dt="2024-11-19T16:00:12.122" v="144" actId="1076"/>
            <ac:spMkLst>
              <pc:docMk/>
              <pc:sldMasterMk cId="3562243606" sldId="2147483648"/>
              <pc:sldLayoutMk cId="320212929" sldId="2147483651"/>
              <ac:spMk id="2" creationId="{0572AD42-89A3-BCC2-CFEB-589FF292854C}"/>
            </ac:spMkLst>
          </pc:spChg>
          <pc:spChg chg="mod">
            <ac:chgData name="Moisés Miguel" userId="de4f59013c4bfb5d" providerId="LiveId" clId="{40D1E0F6-C6D5-4365-BA6D-A263D356B8D9}" dt="2024-11-19T16:00:10.194" v="143" actId="1076"/>
            <ac:spMkLst>
              <pc:docMk/>
              <pc:sldMasterMk cId="3562243606" sldId="2147483648"/>
              <pc:sldLayoutMk cId="320212929" sldId="2147483651"/>
              <ac:spMk id="3" creationId="{DF2C55A5-7B92-A57E-1B33-0AB5E7D243C2}"/>
            </ac:spMkLst>
          </pc:spChg>
          <pc:picChg chg="add del mod">
            <ac:chgData name="Moisés Miguel" userId="de4f59013c4bfb5d" providerId="LiveId" clId="{40D1E0F6-C6D5-4365-BA6D-A263D356B8D9}" dt="2024-11-19T15:59:39.560" v="126" actId="478"/>
            <ac:picMkLst>
              <pc:docMk/>
              <pc:sldMasterMk cId="3562243606" sldId="2147483648"/>
              <pc:sldLayoutMk cId="320212929" sldId="2147483651"/>
              <ac:picMk id="4" creationId="{1755028C-BC0C-C5B4-609E-3B4648B49B35}"/>
            </ac:picMkLst>
          </pc:picChg>
          <pc:picChg chg="add del mod">
            <ac:chgData name="Moisés Miguel" userId="de4f59013c4bfb5d" providerId="LiveId" clId="{40D1E0F6-C6D5-4365-BA6D-A263D356B8D9}" dt="2024-11-19T15:59:59.487" v="139" actId="478"/>
            <ac:picMkLst>
              <pc:docMk/>
              <pc:sldMasterMk cId="3562243606" sldId="2147483648"/>
              <pc:sldLayoutMk cId="320212929" sldId="2147483651"/>
              <ac:picMk id="5" creationId="{31CCBADA-5FD0-0E34-15D9-2CBF3E37DA88}"/>
            </ac:picMkLst>
          </pc:picChg>
          <pc:picChg chg="add mod">
            <ac:chgData name="Moisés Miguel" userId="de4f59013c4bfb5d" providerId="LiveId" clId="{40D1E0F6-C6D5-4365-BA6D-A263D356B8D9}" dt="2024-11-19T16:00:00.236" v="140"/>
            <ac:picMkLst>
              <pc:docMk/>
              <pc:sldMasterMk cId="3562243606" sldId="2147483648"/>
              <pc:sldLayoutMk cId="320212929" sldId="2147483651"/>
              <ac:picMk id="9" creationId="{52A399D4-01A3-1B3F-9E74-5D8C9078F8F5}"/>
            </ac:picMkLst>
          </pc:picChg>
          <pc:picChg chg="del">
            <ac:chgData name="Moisés Miguel" userId="de4f59013c4bfb5d" providerId="LiveId" clId="{40D1E0F6-C6D5-4365-BA6D-A263D356B8D9}" dt="2024-11-19T15:58:17.519" v="23" actId="478"/>
            <ac:picMkLst>
              <pc:docMk/>
              <pc:sldMasterMk cId="3562243606" sldId="2147483648"/>
              <pc:sldLayoutMk cId="320212929" sldId="2147483651"/>
              <ac:picMk id="10" creationId="{DE2C9B30-27A7-C2E1-4818-84C7A5B51A14}"/>
            </ac:picMkLst>
          </pc:picChg>
        </pc:sldLayoutChg>
        <pc:sldLayoutChg chg="addSp delSp modSp mod">
          <pc:chgData name="Moisés Miguel" userId="de4f59013c4bfb5d" providerId="LiveId" clId="{40D1E0F6-C6D5-4365-BA6D-A263D356B8D9}" dt="2024-11-19T15:59:56.178" v="138"/>
          <pc:sldLayoutMkLst>
            <pc:docMk/>
            <pc:sldMasterMk cId="3562243606" sldId="2147483648"/>
            <pc:sldLayoutMk cId="2437876106" sldId="2147483652"/>
          </pc:sldLayoutMkLst>
          <pc:picChg chg="add del mod">
            <ac:chgData name="Moisés Miguel" userId="de4f59013c4bfb5d" providerId="LiveId" clId="{40D1E0F6-C6D5-4365-BA6D-A263D356B8D9}" dt="2024-11-19T15:59:55.881" v="137" actId="478"/>
            <ac:picMkLst>
              <pc:docMk/>
              <pc:sldMasterMk cId="3562243606" sldId="2147483648"/>
              <pc:sldLayoutMk cId="2437876106" sldId="2147483652"/>
              <ac:picMk id="5" creationId="{7945E6F2-7A72-72D7-FE11-C998299F145E}"/>
            </ac:picMkLst>
          </pc:picChg>
          <pc:picChg chg="add mod">
            <ac:chgData name="Moisés Miguel" userId="de4f59013c4bfb5d" providerId="LiveId" clId="{40D1E0F6-C6D5-4365-BA6D-A263D356B8D9}" dt="2024-11-19T15:59:56.178" v="138"/>
            <ac:picMkLst>
              <pc:docMk/>
              <pc:sldMasterMk cId="3562243606" sldId="2147483648"/>
              <pc:sldLayoutMk cId="2437876106" sldId="2147483652"/>
              <ac:picMk id="6" creationId="{FC38E767-A70C-2B1F-30C7-0094BA1D8289}"/>
            </ac:picMkLst>
          </pc:picChg>
          <pc:picChg chg="del">
            <ac:chgData name="Moisés Miguel" userId="de4f59013c4bfb5d" providerId="LiveId" clId="{40D1E0F6-C6D5-4365-BA6D-A263D356B8D9}" dt="2024-11-19T15:59:44.088" v="128" actId="478"/>
            <ac:picMkLst>
              <pc:docMk/>
              <pc:sldMasterMk cId="3562243606" sldId="2147483648"/>
              <pc:sldLayoutMk cId="2437876106" sldId="2147483652"/>
              <ac:picMk id="18" creationId="{0F3F9A0C-3B2C-EE41-493A-AD709C111522}"/>
            </ac:picMkLst>
          </pc:picChg>
        </pc:sldLayoutChg>
        <pc:sldLayoutChg chg="addSp delSp modSp mod">
          <pc:chgData name="Moisés Miguel" userId="de4f59013c4bfb5d" providerId="LiveId" clId="{40D1E0F6-C6D5-4365-BA6D-A263D356B8D9}" dt="2024-11-19T15:59:52.036" v="136" actId="14861"/>
          <pc:sldLayoutMkLst>
            <pc:docMk/>
            <pc:sldMasterMk cId="3562243606" sldId="2147483648"/>
            <pc:sldLayoutMk cId="2442392426" sldId="2147483653"/>
          </pc:sldLayoutMkLst>
          <pc:picChg chg="add mod">
            <ac:chgData name="Moisés Miguel" userId="de4f59013c4bfb5d" providerId="LiveId" clId="{40D1E0F6-C6D5-4365-BA6D-A263D356B8D9}" dt="2024-11-19T15:59:52.036" v="136" actId="14861"/>
            <ac:picMkLst>
              <pc:docMk/>
              <pc:sldMasterMk cId="3562243606" sldId="2147483648"/>
              <pc:sldLayoutMk cId="2442392426" sldId="2147483653"/>
              <ac:picMk id="7" creationId="{F68851E8-F24F-C116-F1A2-D932A992E32F}"/>
            </ac:picMkLst>
          </pc:picChg>
          <pc:picChg chg="del">
            <ac:chgData name="Moisés Miguel" userId="de4f59013c4bfb5d" providerId="LiveId" clId="{40D1E0F6-C6D5-4365-BA6D-A263D356B8D9}" dt="2024-11-19T15:59:48.082" v="130" actId="478"/>
            <ac:picMkLst>
              <pc:docMk/>
              <pc:sldMasterMk cId="3562243606" sldId="2147483648"/>
              <pc:sldLayoutMk cId="2442392426" sldId="2147483653"/>
              <ac:picMk id="21" creationId="{1A59CAC8-1321-1088-279E-207CAB1096AD}"/>
            </ac:picMkLst>
          </pc:picChg>
        </pc:sldLayoutChg>
        <pc:sldLayoutChg chg="addSp delSp modSp">
          <pc:chgData name="Moisés Miguel" userId="de4f59013c4bfb5d" providerId="LiveId" clId="{40D1E0F6-C6D5-4365-BA6D-A263D356B8D9}" dt="2024-11-19T16:00:25.529" v="146"/>
          <pc:sldLayoutMkLst>
            <pc:docMk/>
            <pc:sldMasterMk cId="3562243606" sldId="2147483648"/>
            <pc:sldLayoutMk cId="2018488601" sldId="2147483654"/>
          </pc:sldLayoutMkLst>
          <pc:picChg chg="add mod">
            <ac:chgData name="Moisés Miguel" userId="de4f59013c4bfb5d" providerId="LiveId" clId="{40D1E0F6-C6D5-4365-BA6D-A263D356B8D9}" dt="2024-11-19T16:00:25.529" v="146"/>
            <ac:picMkLst>
              <pc:docMk/>
              <pc:sldMasterMk cId="3562243606" sldId="2147483648"/>
              <pc:sldLayoutMk cId="2018488601" sldId="2147483654"/>
              <ac:picMk id="6" creationId="{2E35221D-94F5-8FC3-3B27-59835C72B46F}"/>
            </ac:picMkLst>
          </pc:picChg>
          <pc:picChg chg="del">
            <ac:chgData name="Moisés Miguel" userId="de4f59013c4bfb5d" providerId="LiveId" clId="{40D1E0F6-C6D5-4365-BA6D-A263D356B8D9}" dt="2024-11-19T16:00:25.020" v="145" actId="478"/>
            <ac:picMkLst>
              <pc:docMk/>
              <pc:sldMasterMk cId="3562243606" sldId="2147483648"/>
              <pc:sldLayoutMk cId="2018488601" sldId="2147483654"/>
              <ac:picMk id="7" creationId="{98D93685-7412-2B88-0037-0DBE58AD54F9}"/>
            </ac:picMkLst>
          </pc:picChg>
        </pc:sldLayoutChg>
        <pc:sldLayoutChg chg="addSp delSp modSp">
          <pc:chgData name="Moisés Miguel" userId="de4f59013c4bfb5d" providerId="LiveId" clId="{40D1E0F6-C6D5-4365-BA6D-A263D356B8D9}" dt="2024-11-19T16:00:29.880" v="148"/>
          <pc:sldLayoutMkLst>
            <pc:docMk/>
            <pc:sldMasterMk cId="3562243606" sldId="2147483648"/>
            <pc:sldLayoutMk cId="264072033" sldId="2147483655"/>
          </pc:sldLayoutMkLst>
          <pc:picChg chg="add mod">
            <ac:chgData name="Moisés Miguel" userId="de4f59013c4bfb5d" providerId="LiveId" clId="{40D1E0F6-C6D5-4365-BA6D-A263D356B8D9}" dt="2024-11-19T16:00:29.880" v="148"/>
            <ac:picMkLst>
              <pc:docMk/>
              <pc:sldMasterMk cId="3562243606" sldId="2147483648"/>
              <pc:sldLayoutMk cId="264072033" sldId="2147483655"/>
              <ac:picMk id="5" creationId="{B7EB0A34-D984-9275-5858-800D3D2966DC}"/>
            </ac:picMkLst>
          </pc:picChg>
          <pc:picChg chg="del">
            <ac:chgData name="Moisés Miguel" userId="de4f59013c4bfb5d" providerId="LiveId" clId="{40D1E0F6-C6D5-4365-BA6D-A263D356B8D9}" dt="2024-11-19T16:00:29.502" v="147" actId="478"/>
            <ac:picMkLst>
              <pc:docMk/>
              <pc:sldMasterMk cId="3562243606" sldId="2147483648"/>
              <pc:sldLayoutMk cId="264072033" sldId="2147483655"/>
              <ac:picMk id="6" creationId="{B5D28EF7-C1B9-5977-F4BD-C3EDD4E119FE}"/>
            </ac:picMkLst>
          </pc:picChg>
        </pc:sldLayoutChg>
        <pc:sldLayoutChg chg="addSp delSp modSp">
          <pc:chgData name="Moisés Miguel" userId="de4f59013c4bfb5d" providerId="LiveId" clId="{40D1E0F6-C6D5-4365-BA6D-A263D356B8D9}" dt="2024-11-19T16:00:34.467" v="150"/>
          <pc:sldLayoutMkLst>
            <pc:docMk/>
            <pc:sldMasterMk cId="3562243606" sldId="2147483648"/>
            <pc:sldLayoutMk cId="267730795" sldId="2147483656"/>
          </pc:sldLayoutMkLst>
          <pc:picChg chg="add mod">
            <ac:chgData name="Moisés Miguel" userId="de4f59013c4bfb5d" providerId="LiveId" clId="{40D1E0F6-C6D5-4365-BA6D-A263D356B8D9}" dt="2024-11-19T16:00:34.467" v="150"/>
            <ac:picMkLst>
              <pc:docMk/>
              <pc:sldMasterMk cId="3562243606" sldId="2147483648"/>
              <pc:sldLayoutMk cId="267730795" sldId="2147483656"/>
              <ac:picMk id="9" creationId="{9367E0C4-7B8E-A3E4-B9C1-0D168E666D26}"/>
            </ac:picMkLst>
          </pc:picChg>
          <pc:picChg chg="del">
            <ac:chgData name="Moisés Miguel" userId="de4f59013c4bfb5d" providerId="LiveId" clId="{40D1E0F6-C6D5-4365-BA6D-A263D356B8D9}" dt="2024-11-19T16:00:34.007" v="149" actId="478"/>
            <ac:picMkLst>
              <pc:docMk/>
              <pc:sldMasterMk cId="3562243606" sldId="2147483648"/>
              <pc:sldLayoutMk cId="267730795" sldId="2147483656"/>
              <ac:picMk id="10" creationId="{F3CB859B-D086-DA5A-CB51-BC8F44293798}"/>
            </ac:picMkLst>
          </pc:picChg>
        </pc:sldLayoutChg>
        <pc:sldLayoutChg chg="addSp delSp modSp">
          <pc:chgData name="Moisés Miguel" userId="de4f59013c4bfb5d" providerId="LiveId" clId="{40D1E0F6-C6D5-4365-BA6D-A263D356B8D9}" dt="2024-11-19T16:00:44.372" v="154"/>
          <pc:sldLayoutMkLst>
            <pc:docMk/>
            <pc:sldMasterMk cId="3562243606" sldId="2147483648"/>
            <pc:sldLayoutMk cId="3408012304" sldId="2147483657"/>
          </pc:sldLayoutMkLst>
          <pc:picChg chg="add mod">
            <ac:chgData name="Moisés Miguel" userId="de4f59013c4bfb5d" providerId="LiveId" clId="{40D1E0F6-C6D5-4365-BA6D-A263D356B8D9}" dt="2024-11-19T16:00:44.372" v="154"/>
            <ac:picMkLst>
              <pc:docMk/>
              <pc:sldMasterMk cId="3562243606" sldId="2147483648"/>
              <pc:sldLayoutMk cId="3408012304" sldId="2147483657"/>
              <ac:picMk id="9" creationId="{D38279AF-9D07-63C7-364D-DAEDCD382C49}"/>
            </ac:picMkLst>
          </pc:picChg>
          <pc:picChg chg="del">
            <ac:chgData name="Moisés Miguel" userId="de4f59013c4bfb5d" providerId="LiveId" clId="{40D1E0F6-C6D5-4365-BA6D-A263D356B8D9}" dt="2024-11-19T16:00:43.999" v="153" actId="478"/>
            <ac:picMkLst>
              <pc:docMk/>
              <pc:sldMasterMk cId="3562243606" sldId="2147483648"/>
              <pc:sldLayoutMk cId="3408012304" sldId="2147483657"/>
              <ac:picMk id="10" creationId="{643FA93B-1755-2470-0653-03028E9710B5}"/>
            </ac:picMkLst>
          </pc:picChg>
        </pc:sldLayoutChg>
        <pc:sldLayoutChg chg="addSp delSp modSp">
          <pc:chgData name="Moisés Miguel" userId="de4f59013c4bfb5d" providerId="LiveId" clId="{40D1E0F6-C6D5-4365-BA6D-A263D356B8D9}" dt="2024-11-19T16:00:40.034" v="152"/>
          <pc:sldLayoutMkLst>
            <pc:docMk/>
            <pc:sldMasterMk cId="3562243606" sldId="2147483648"/>
            <pc:sldLayoutMk cId="4140910483" sldId="2147483658"/>
          </pc:sldLayoutMkLst>
          <pc:picChg chg="add mod">
            <ac:chgData name="Moisés Miguel" userId="de4f59013c4bfb5d" providerId="LiveId" clId="{40D1E0F6-C6D5-4365-BA6D-A263D356B8D9}" dt="2024-11-19T16:00:40.034" v="152"/>
            <ac:picMkLst>
              <pc:docMk/>
              <pc:sldMasterMk cId="3562243606" sldId="2147483648"/>
              <pc:sldLayoutMk cId="4140910483" sldId="2147483658"/>
              <ac:picMk id="8" creationId="{B861978B-D764-808F-BC05-9605A75DBD00}"/>
            </ac:picMkLst>
          </pc:picChg>
          <pc:picChg chg="del">
            <ac:chgData name="Moisés Miguel" userId="de4f59013c4bfb5d" providerId="LiveId" clId="{40D1E0F6-C6D5-4365-BA6D-A263D356B8D9}" dt="2024-11-19T16:00:39.692" v="151" actId="478"/>
            <ac:picMkLst>
              <pc:docMk/>
              <pc:sldMasterMk cId="3562243606" sldId="2147483648"/>
              <pc:sldLayoutMk cId="4140910483" sldId="2147483658"/>
              <ac:picMk id="9" creationId="{D75611A2-68DB-F3E9-63A8-333A4A129755}"/>
            </ac:picMkLst>
          </pc:picChg>
        </pc:sldLayoutChg>
        <pc:sldLayoutChg chg="addSp delSp modSp">
          <pc:chgData name="Moisés Miguel" userId="de4f59013c4bfb5d" providerId="LiveId" clId="{40D1E0F6-C6D5-4365-BA6D-A263D356B8D9}" dt="2024-11-19T16:00:49.184" v="156"/>
          <pc:sldLayoutMkLst>
            <pc:docMk/>
            <pc:sldMasterMk cId="3562243606" sldId="2147483648"/>
            <pc:sldLayoutMk cId="2051426724" sldId="2147483659"/>
          </pc:sldLayoutMkLst>
          <pc:picChg chg="add mod">
            <ac:chgData name="Moisés Miguel" userId="de4f59013c4bfb5d" providerId="LiveId" clId="{40D1E0F6-C6D5-4365-BA6D-A263D356B8D9}" dt="2024-11-19T16:00:49.184" v="156"/>
            <ac:picMkLst>
              <pc:docMk/>
              <pc:sldMasterMk cId="3562243606" sldId="2147483648"/>
              <pc:sldLayoutMk cId="2051426724" sldId="2147483659"/>
              <ac:picMk id="8" creationId="{842FA64D-4FE7-5BB9-0238-BD0CF6F87A4D}"/>
            </ac:picMkLst>
          </pc:picChg>
          <pc:picChg chg="del">
            <ac:chgData name="Moisés Miguel" userId="de4f59013c4bfb5d" providerId="LiveId" clId="{40D1E0F6-C6D5-4365-BA6D-A263D356B8D9}" dt="2024-11-19T16:00:48.631" v="155" actId="478"/>
            <ac:picMkLst>
              <pc:docMk/>
              <pc:sldMasterMk cId="3562243606" sldId="2147483648"/>
              <pc:sldLayoutMk cId="2051426724" sldId="2147483659"/>
              <ac:picMk id="10" creationId="{D27D29F4-181A-E2EE-674B-78D79D2ECA7E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AB6CDF90-DB61-ADA7-1B2C-206FA417F6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100" r="4274"/>
          <a:stretch/>
        </p:blipFill>
        <p:spPr>
          <a:xfrm>
            <a:off x="7145" y="6238826"/>
            <a:ext cx="12184856" cy="61575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6AFC15A-7B02-9F87-1E20-2F234314C6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EA10F4-E8B1-3622-5B14-E8F18D7DC7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MX" dirty="0"/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E48D7136-E1A7-C8A0-1C4C-122730BBCF6D}"/>
              </a:ext>
            </a:extLst>
          </p:cNvPr>
          <p:cNvSpPr txBox="1">
            <a:spLocks/>
          </p:cNvSpPr>
          <p:nvPr userDrawn="1"/>
        </p:nvSpPr>
        <p:spPr>
          <a:xfrm>
            <a:off x="838200" y="6340021"/>
            <a:ext cx="3008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MX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1600" dirty="0">
                <a:solidFill>
                  <a:schemeClr val="tx2"/>
                </a:solidFill>
              </a:rPr>
              <a:t>EIME27 Yucatán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23319A8A-D070-CF3C-E0EA-97CDECAE939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11" y="6256893"/>
            <a:ext cx="1668378" cy="577428"/>
          </a:xfrm>
          <a:prstGeom prst="rect">
            <a:avLst/>
          </a:prstGeom>
          <a:effectLst>
            <a:glow rad="381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1390443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B4E8A41-F315-9E6B-C5FE-2E01174584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l="5100" r="4274"/>
          <a:stretch/>
        </p:blipFill>
        <p:spPr>
          <a:xfrm>
            <a:off x="7145" y="6238826"/>
            <a:ext cx="12184856" cy="61575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CB0136C-ED38-8238-9F55-92DE2D5D8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7348"/>
            <a:ext cx="10515600" cy="1325563"/>
          </a:xfrm>
        </p:spPr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5ED338A-0BF8-00A1-798E-B7897FE9EF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C6C9CF-48E9-2E62-9D15-BFAFF9F38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8FDF-0327-41C6-A383-3250263C3BE1}" type="slidenum">
              <a:rPr lang="es-MX" smtClean="0"/>
              <a:t>‹Nº›</a:t>
            </a:fld>
            <a:endParaRPr lang="es-MX"/>
          </a:p>
        </p:txBody>
      </p:sp>
      <p:sp>
        <p:nvSpPr>
          <p:cNvPr id="4" name="Marcador de número de diapositiva 4">
            <a:extLst>
              <a:ext uri="{FF2B5EF4-FFF2-40B4-BE49-F238E27FC236}">
                <a16:creationId xmlns:a16="http://schemas.microsoft.com/office/drawing/2014/main" id="{8AA56D37-EBC3-323A-A8F0-34C9B44C5EA5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MX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CBB8FDF-0327-41C6-A383-3250263C3BE1}" type="slidenum">
              <a:rPr lang="es-MX" smtClean="0">
                <a:effectLst>
                  <a:glow rad="127000">
                    <a:schemeClr val="bg1"/>
                  </a:glow>
                </a:effectLst>
              </a:rPr>
              <a:pPr/>
              <a:t>‹Nº›</a:t>
            </a:fld>
            <a:endParaRPr lang="es-MX" dirty="0"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9D42D42B-6159-E3BC-2DED-62653A1898B4}"/>
              </a:ext>
            </a:extLst>
          </p:cNvPr>
          <p:cNvSpPr txBox="1">
            <a:spLocks/>
          </p:cNvSpPr>
          <p:nvPr userDrawn="1"/>
        </p:nvSpPr>
        <p:spPr>
          <a:xfrm>
            <a:off x="838200" y="6340021"/>
            <a:ext cx="3008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MX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1600" dirty="0">
                <a:solidFill>
                  <a:schemeClr val="tx2"/>
                </a:solidFill>
              </a:rPr>
              <a:t>EIME27 Yucatán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B861978B-D764-808F-BC05-9605A75DBD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11" y="6256893"/>
            <a:ext cx="1668378" cy="577428"/>
          </a:xfrm>
          <a:prstGeom prst="rect">
            <a:avLst/>
          </a:prstGeom>
          <a:effectLst>
            <a:glow rad="381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4140910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10080F2-A6E4-B0C4-30A5-25FD4ADFA7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5100" r="4274"/>
          <a:stretch/>
        </p:blipFill>
        <p:spPr>
          <a:xfrm>
            <a:off x="7145" y="6238826"/>
            <a:ext cx="12184856" cy="615750"/>
          </a:xfrm>
          <a:prstGeom prst="rect">
            <a:avLst/>
          </a:prstGeom>
        </p:spPr>
      </p:pic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8C5A334-E8B7-5407-DD7F-203602477D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FD493BB-3417-CA4C-A5C1-9C7C7B3D51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BDD1F0-EFD5-B257-A215-11D882F3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8FDF-0327-41C6-A383-3250263C3BE1}" type="slidenum">
              <a:rPr lang="es-MX" smtClean="0"/>
              <a:t>‹Nº›</a:t>
            </a:fld>
            <a:endParaRPr lang="es-MX"/>
          </a:p>
        </p:txBody>
      </p:sp>
      <p:sp>
        <p:nvSpPr>
          <p:cNvPr id="4" name="Marcador de número de diapositiva 4">
            <a:extLst>
              <a:ext uri="{FF2B5EF4-FFF2-40B4-BE49-F238E27FC236}">
                <a16:creationId xmlns:a16="http://schemas.microsoft.com/office/drawing/2014/main" id="{5D09FB4D-6496-A3DE-4127-234D3EC68782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MX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CBB8FDF-0327-41C6-A383-3250263C3BE1}" type="slidenum">
              <a:rPr lang="es-MX" smtClean="0">
                <a:effectLst>
                  <a:glow rad="127000">
                    <a:schemeClr val="bg1"/>
                  </a:glow>
                </a:effectLst>
              </a:rPr>
              <a:pPr/>
              <a:t>‹Nº›</a:t>
            </a:fld>
            <a:endParaRPr lang="es-MX" dirty="0"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7" name="Marcador de pie de página 4">
            <a:extLst>
              <a:ext uri="{FF2B5EF4-FFF2-40B4-BE49-F238E27FC236}">
                <a16:creationId xmlns:a16="http://schemas.microsoft.com/office/drawing/2014/main" id="{E010D744-DC2C-DBB4-FEA5-761AC407188A}"/>
              </a:ext>
            </a:extLst>
          </p:cNvPr>
          <p:cNvSpPr txBox="1">
            <a:spLocks/>
          </p:cNvSpPr>
          <p:nvPr userDrawn="1"/>
        </p:nvSpPr>
        <p:spPr>
          <a:xfrm>
            <a:off x="838200" y="6340021"/>
            <a:ext cx="3008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MX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1600" dirty="0">
                <a:solidFill>
                  <a:schemeClr val="tx2"/>
                </a:solidFill>
              </a:rPr>
              <a:t>EIME27 Yucatán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42FA64D-4FE7-5BB9-0238-BD0CF6F87A4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11" y="6256893"/>
            <a:ext cx="1668378" cy="577428"/>
          </a:xfrm>
          <a:prstGeom prst="rect">
            <a:avLst/>
          </a:prstGeom>
          <a:effectLst>
            <a:glow rad="381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2051426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CEF882C-31EB-70A9-3B12-C2D99E546F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5100" r="4274"/>
          <a:stretch/>
        </p:blipFill>
        <p:spPr>
          <a:xfrm>
            <a:off x="7145" y="6238826"/>
            <a:ext cx="12184856" cy="61575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9894F98-BFE3-BE28-C9C2-DC658BE8F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08580"/>
            <a:ext cx="10515600" cy="1325563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7B2ED6-F340-FBD9-9ADF-ECB74E419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728F52-F2CA-1100-A3C9-A51098C5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ffectLst>
                  <a:glow rad="127000">
                    <a:schemeClr val="bg1"/>
                  </a:glow>
                </a:effectLst>
              </a:defRPr>
            </a:lvl1pPr>
          </a:lstStyle>
          <a:p>
            <a:fld id="{3CBB8FDF-0327-41C6-A383-3250263C3BE1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1E909B-8C24-1030-3830-36B3A797A3A4}"/>
              </a:ext>
            </a:extLst>
          </p:cNvPr>
          <p:cNvSpPr txBox="1">
            <a:spLocks/>
          </p:cNvSpPr>
          <p:nvPr userDrawn="1"/>
        </p:nvSpPr>
        <p:spPr>
          <a:xfrm>
            <a:off x="838200" y="6340021"/>
            <a:ext cx="3008086" cy="365125"/>
          </a:xfrm>
          <a:prstGeom prst="rect">
            <a:avLst/>
          </a:prstGeom>
          <a:effectLst>
            <a:glow rad="127000">
              <a:schemeClr val="bg1"/>
            </a:glow>
          </a:effectLst>
        </p:spPr>
        <p:txBody>
          <a:bodyPr vert="horz" lIns="91440" tIns="45720" rIns="91440" bIns="45720" rtlCol="0" anchor="ctr"/>
          <a:lstStyle>
            <a:defPPr>
              <a:defRPr lang="es-MX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1600" dirty="0">
                <a:solidFill>
                  <a:schemeClr val="tx2"/>
                </a:solidFill>
                <a:effectLst>
                  <a:glow rad="127000">
                    <a:schemeClr val="bg1"/>
                  </a:glow>
                </a:effectLst>
              </a:rPr>
              <a:t>EIME27 Yucatán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24BD03F7-1722-4422-4B4B-2D167F27346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11" y="6256893"/>
            <a:ext cx="1668378" cy="577428"/>
          </a:xfrm>
          <a:prstGeom prst="rect">
            <a:avLst/>
          </a:prstGeom>
          <a:effectLst>
            <a:glow rad="381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2921003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A49AF48A-4F3F-297F-C9C9-37BAAB7956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5100" r="4274"/>
          <a:stretch/>
        </p:blipFill>
        <p:spPr>
          <a:xfrm>
            <a:off x="7145" y="6238826"/>
            <a:ext cx="12184856" cy="61575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572AD42-89A3-BCC2-CFEB-589FF2928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2C55A5-7B92-A57E-1B33-0AB5E7D24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96B2E5-786C-AE81-8DB2-BA78C807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ffectLst>
                  <a:glow rad="127000">
                    <a:schemeClr val="bg1"/>
                  </a:glow>
                </a:effectLst>
              </a:defRPr>
            </a:lvl1pPr>
          </a:lstStyle>
          <a:p>
            <a:fld id="{3CBB8FDF-0327-41C6-A383-3250263C3BE1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681EF7D7-3767-816E-07EC-E6F6B9FBDC38}"/>
              </a:ext>
            </a:extLst>
          </p:cNvPr>
          <p:cNvSpPr txBox="1">
            <a:spLocks/>
          </p:cNvSpPr>
          <p:nvPr userDrawn="1"/>
        </p:nvSpPr>
        <p:spPr>
          <a:xfrm>
            <a:off x="838200" y="6340021"/>
            <a:ext cx="3008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MX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1600" dirty="0">
                <a:solidFill>
                  <a:schemeClr val="tx2"/>
                </a:solidFill>
              </a:rPr>
              <a:t>EIME27 Yucatán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52A399D4-01A3-1B3F-9E74-5D8C9078F8F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11" y="6256893"/>
            <a:ext cx="1668378" cy="577428"/>
          </a:xfrm>
          <a:prstGeom prst="rect">
            <a:avLst/>
          </a:prstGeom>
          <a:effectLst>
            <a:glow rad="381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320212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D125EA2D-5886-9205-3F9D-9C73FE68DE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5100" r="4274"/>
          <a:stretch/>
        </p:blipFill>
        <p:spPr>
          <a:xfrm>
            <a:off x="7145" y="6238826"/>
            <a:ext cx="12184856" cy="61575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7C252F4-2382-A516-E29E-9AD032F37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19D3F5-D863-3179-CC25-713691AA1D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37329"/>
            <a:ext cx="5181600" cy="3639633"/>
          </a:xfrm>
        </p:spPr>
        <p:txBody>
          <a:bodyPr/>
          <a:lstStyle>
            <a:lvl1pPr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B4EE7AB-A4B2-96D1-EC89-4ED171067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37329"/>
            <a:ext cx="5181600" cy="3639634"/>
          </a:xfrm>
        </p:spPr>
        <p:txBody>
          <a:bodyPr/>
          <a:lstStyle>
            <a:lvl1pPr>
              <a:defRPr sz="24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6B24D25-078A-F076-ED44-4788F750C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>
                <a:effectLst>
                  <a:glow rad="127000">
                    <a:schemeClr val="bg1"/>
                  </a:glow>
                </a:effectLst>
              </a:defRPr>
            </a:lvl1pPr>
          </a:lstStyle>
          <a:p>
            <a:fld id="{3CBB8FDF-0327-41C6-A383-3250263C3BE1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16" name="Marcador de pie de página 4">
            <a:extLst>
              <a:ext uri="{FF2B5EF4-FFF2-40B4-BE49-F238E27FC236}">
                <a16:creationId xmlns:a16="http://schemas.microsoft.com/office/drawing/2014/main" id="{352DC66D-17BF-E160-1BEE-1A672D7BEDB5}"/>
              </a:ext>
            </a:extLst>
          </p:cNvPr>
          <p:cNvSpPr txBox="1">
            <a:spLocks/>
          </p:cNvSpPr>
          <p:nvPr userDrawn="1"/>
        </p:nvSpPr>
        <p:spPr>
          <a:xfrm>
            <a:off x="838200" y="6340021"/>
            <a:ext cx="3008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MX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1600" dirty="0">
                <a:solidFill>
                  <a:schemeClr val="tx2"/>
                </a:solidFill>
              </a:rPr>
              <a:t>EIME27 Yucatán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FC38E767-A70C-2B1F-30C7-0094BA1D82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11" y="6256893"/>
            <a:ext cx="1668378" cy="577428"/>
          </a:xfrm>
          <a:prstGeom prst="rect">
            <a:avLst/>
          </a:prstGeom>
          <a:effectLst>
            <a:glow rad="381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2437876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n 17">
            <a:extLst>
              <a:ext uri="{FF2B5EF4-FFF2-40B4-BE49-F238E27FC236}">
                <a16:creationId xmlns:a16="http://schemas.microsoft.com/office/drawing/2014/main" id="{F69D6A72-F7BE-5C14-5BEE-2A29230B3E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5100" r="4274"/>
          <a:stretch/>
        </p:blipFill>
        <p:spPr>
          <a:xfrm>
            <a:off x="7145" y="6238826"/>
            <a:ext cx="12184856" cy="61575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536CFC4-C4A0-B895-2DCF-19D57360B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89025"/>
            <a:ext cx="10515600" cy="1188000"/>
          </a:xfrm>
        </p:spPr>
        <p:txBody>
          <a:bodyPr/>
          <a:lstStyle>
            <a:lvl1pPr>
              <a:defRPr sz="40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4C7E5E8-7917-EBF2-F1C6-BB44AECD1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355533"/>
            <a:ext cx="5157787" cy="756000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20C4DB6-51F6-97BA-C491-7FB8D14B7C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59125"/>
            <a:ext cx="5157787" cy="3060000"/>
          </a:xfrm>
        </p:spPr>
        <p:txBody>
          <a:bodyPr/>
          <a:lstStyle>
            <a:lvl1pPr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2">
                    <a:lumMod val="50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1FA5634-C8D5-54D9-8743-D99258743E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55533"/>
            <a:ext cx="5183188" cy="756000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7F9D30D-C826-66EB-8302-23F374A65D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159125"/>
            <a:ext cx="5183188" cy="3060000"/>
          </a:xfrm>
        </p:spPr>
        <p:txBody>
          <a:bodyPr/>
          <a:lstStyle>
            <a:lvl1pPr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2">
                    <a:lumMod val="50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913A8E2-CA7F-482B-2E25-49C0189D9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>
                <a:effectLst>
                  <a:glow rad="127000">
                    <a:schemeClr val="bg1"/>
                  </a:glow>
                </a:effectLst>
              </a:defRPr>
            </a:lvl1pPr>
          </a:lstStyle>
          <a:p>
            <a:fld id="{3CBB8FDF-0327-41C6-A383-3250263C3BE1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19" name="Marcador de pie de página 4">
            <a:extLst>
              <a:ext uri="{FF2B5EF4-FFF2-40B4-BE49-F238E27FC236}">
                <a16:creationId xmlns:a16="http://schemas.microsoft.com/office/drawing/2014/main" id="{BA78F699-20D5-ACB8-E640-BCC32396F122}"/>
              </a:ext>
            </a:extLst>
          </p:cNvPr>
          <p:cNvSpPr txBox="1">
            <a:spLocks/>
          </p:cNvSpPr>
          <p:nvPr userDrawn="1"/>
        </p:nvSpPr>
        <p:spPr>
          <a:xfrm>
            <a:off x="838200" y="6340021"/>
            <a:ext cx="3008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MX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1600" dirty="0">
                <a:solidFill>
                  <a:schemeClr val="tx2"/>
                </a:solidFill>
              </a:rPr>
              <a:t>EIME27 Yucatán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68851E8-F24F-C116-F1A2-D932A992E32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11" y="6256893"/>
            <a:ext cx="1668378" cy="577428"/>
          </a:xfrm>
          <a:prstGeom prst="rect">
            <a:avLst/>
          </a:prstGeom>
          <a:effectLst>
            <a:glow rad="381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2442392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905E5EE-BA3E-8E96-0630-73F2AAD1E8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5100" r="4274"/>
          <a:stretch/>
        </p:blipFill>
        <p:spPr>
          <a:xfrm>
            <a:off x="7145" y="6238826"/>
            <a:ext cx="12184856" cy="61575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18B07A5-66FF-3797-C71C-6EE6D508F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4780"/>
            <a:ext cx="10515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828BAF0-4B01-F942-667A-390207311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ffectLst>
                  <a:glow rad="127000">
                    <a:schemeClr val="bg1"/>
                  </a:glow>
                </a:effectLst>
              </a:defRPr>
            </a:lvl1pPr>
          </a:lstStyle>
          <a:p>
            <a:fld id="{3CBB8FDF-0327-41C6-A383-3250263C3BE1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EEC16235-E333-7628-2133-7D7850CFBB5E}"/>
              </a:ext>
            </a:extLst>
          </p:cNvPr>
          <p:cNvSpPr txBox="1">
            <a:spLocks/>
          </p:cNvSpPr>
          <p:nvPr userDrawn="1"/>
        </p:nvSpPr>
        <p:spPr>
          <a:xfrm>
            <a:off x="838200" y="6340021"/>
            <a:ext cx="3008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MX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1600" dirty="0">
                <a:solidFill>
                  <a:schemeClr val="tx2"/>
                </a:solidFill>
              </a:rPr>
              <a:t>EIME27 Yucatán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E35221D-94F5-8FC3-3B27-59835C72B46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11" y="6256893"/>
            <a:ext cx="1668378" cy="577428"/>
          </a:xfrm>
          <a:prstGeom prst="rect">
            <a:avLst/>
          </a:prstGeom>
          <a:effectLst>
            <a:glow rad="381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2018488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5B5BE474-4087-309E-5641-14305200A5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5100" r="4274"/>
          <a:stretch/>
        </p:blipFill>
        <p:spPr>
          <a:xfrm>
            <a:off x="7145" y="6238826"/>
            <a:ext cx="12184856" cy="615750"/>
          </a:xfrm>
          <a:prstGeom prst="rect">
            <a:avLst/>
          </a:prstGeom>
        </p:spPr>
      </p:pic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E7BD129-DDC2-4635-914F-2E8D0E2E9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ffectLst>
                  <a:glow rad="127000">
                    <a:schemeClr val="bg1"/>
                  </a:glow>
                </a:effectLst>
              </a:defRPr>
            </a:lvl1pPr>
          </a:lstStyle>
          <a:p>
            <a:fld id="{3CBB8FDF-0327-41C6-A383-3250263C3BE1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3" name="Marcador de pie de página 4">
            <a:extLst>
              <a:ext uri="{FF2B5EF4-FFF2-40B4-BE49-F238E27FC236}">
                <a16:creationId xmlns:a16="http://schemas.microsoft.com/office/drawing/2014/main" id="{A9E91CD4-45BC-650E-E920-73FBDE82AA1C}"/>
              </a:ext>
            </a:extLst>
          </p:cNvPr>
          <p:cNvSpPr txBox="1">
            <a:spLocks/>
          </p:cNvSpPr>
          <p:nvPr userDrawn="1"/>
        </p:nvSpPr>
        <p:spPr>
          <a:xfrm>
            <a:off x="838200" y="6340021"/>
            <a:ext cx="3008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MX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1600" dirty="0">
                <a:solidFill>
                  <a:schemeClr val="tx2"/>
                </a:solidFill>
              </a:rPr>
              <a:t>EIME27 Yucatán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7EB0A34-D984-9275-5858-800D3D2966D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11" y="6256893"/>
            <a:ext cx="1668378" cy="577428"/>
          </a:xfrm>
          <a:prstGeom prst="rect">
            <a:avLst/>
          </a:prstGeom>
          <a:effectLst>
            <a:glow rad="381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264072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8C8396B1-2236-05A4-3CF8-8FDE57059D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5100" r="4274"/>
          <a:stretch/>
        </p:blipFill>
        <p:spPr>
          <a:xfrm>
            <a:off x="7145" y="6238826"/>
            <a:ext cx="12184856" cy="61575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47B6AD5-E2DB-72B9-F367-D90BFF42F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2200"/>
            <a:ext cx="3932237" cy="1452880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ACF25A-354C-E1AA-157A-3A2D58C84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2200"/>
            <a:ext cx="6172200" cy="476885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  <a:lvl2pPr>
              <a:defRPr sz="2400">
                <a:solidFill>
                  <a:schemeClr val="tx2">
                    <a:lumMod val="90000"/>
                    <a:lumOff val="10000"/>
                  </a:schemeClr>
                </a:solidFill>
              </a:defRPr>
            </a:lvl2pPr>
            <a:lvl3pPr>
              <a:defRPr sz="2000">
                <a:solidFill>
                  <a:schemeClr val="tx2">
                    <a:lumMod val="90000"/>
                    <a:lumOff val="10000"/>
                  </a:schemeClr>
                </a:solidFill>
              </a:defRPr>
            </a:lvl3pPr>
            <a:lvl4pPr>
              <a:defRPr sz="1800">
                <a:solidFill>
                  <a:schemeClr val="tx2">
                    <a:lumMod val="90000"/>
                    <a:lumOff val="10000"/>
                  </a:schemeClr>
                </a:solidFill>
              </a:defRPr>
            </a:lvl4pPr>
            <a:lvl5pPr>
              <a:defRPr sz="1800">
                <a:solidFill>
                  <a:schemeClr val="tx2">
                    <a:lumMod val="90000"/>
                    <a:lumOff val="1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3275AF6-7C5B-4C60-CF98-B44E72548E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52700"/>
            <a:ext cx="3932237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ECC58A-9E51-F7CB-A647-FE14953C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8FDF-0327-41C6-A383-3250263C3BE1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B260BDB-489A-7558-D558-3C39F2ECB1AA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MX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CBB8FDF-0327-41C6-A383-3250263C3BE1}" type="slidenum">
              <a:rPr lang="es-MX" smtClean="0">
                <a:effectLst>
                  <a:glow rad="127000">
                    <a:schemeClr val="bg1"/>
                  </a:glow>
                </a:effectLst>
              </a:rPr>
              <a:pPr/>
              <a:t>‹Nº›</a:t>
            </a:fld>
            <a:endParaRPr lang="es-MX" dirty="0"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803E6042-C633-9321-D72A-3AF3E2E82C32}"/>
              </a:ext>
            </a:extLst>
          </p:cNvPr>
          <p:cNvSpPr txBox="1">
            <a:spLocks/>
          </p:cNvSpPr>
          <p:nvPr userDrawn="1"/>
        </p:nvSpPr>
        <p:spPr>
          <a:xfrm>
            <a:off x="838200" y="6340021"/>
            <a:ext cx="3008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MX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1600" dirty="0">
                <a:solidFill>
                  <a:schemeClr val="tx2"/>
                </a:solidFill>
              </a:rPr>
              <a:t>EIME27 Yucatán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9367E0C4-7B8E-A3E4-B9C1-0D168E666D2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11" y="6256893"/>
            <a:ext cx="1668378" cy="577428"/>
          </a:xfrm>
          <a:prstGeom prst="rect">
            <a:avLst/>
          </a:prstGeom>
          <a:effectLst>
            <a:glow rad="381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267730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F4ECA5D8-F189-0ADD-AB10-150EE8DB86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5100" r="4274"/>
          <a:stretch/>
        </p:blipFill>
        <p:spPr>
          <a:xfrm>
            <a:off x="7145" y="6238826"/>
            <a:ext cx="12184856" cy="61575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4DBEDB5-FFB7-10D8-3EBF-9C9E850B2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807720"/>
            <a:ext cx="3932237" cy="1600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83DFB2B-B9CD-8DD9-334F-DE87206CC0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278F092-5E35-E127-1500-2023E66FD4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07920"/>
            <a:ext cx="3932237" cy="346106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42038A3-E87C-134B-31B9-11CD36300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B8FDF-0327-41C6-A383-3250263C3BE1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77E8C69-CFE5-8B9F-B201-17CE8AC774EB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MX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CBB8FDF-0327-41C6-A383-3250263C3BE1}" type="slidenum">
              <a:rPr lang="es-MX" smtClean="0">
                <a:effectLst>
                  <a:glow rad="127000">
                    <a:schemeClr val="bg1"/>
                  </a:glow>
                </a:effectLst>
              </a:rPr>
              <a:pPr/>
              <a:t>‹Nº›</a:t>
            </a:fld>
            <a:endParaRPr lang="es-MX" dirty="0"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74DD91C9-67AC-58C0-16DF-4B4ABD8D8889}"/>
              </a:ext>
            </a:extLst>
          </p:cNvPr>
          <p:cNvSpPr txBox="1">
            <a:spLocks/>
          </p:cNvSpPr>
          <p:nvPr userDrawn="1"/>
        </p:nvSpPr>
        <p:spPr>
          <a:xfrm>
            <a:off x="838200" y="6340021"/>
            <a:ext cx="30080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MX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1600" dirty="0">
                <a:solidFill>
                  <a:schemeClr val="tx2"/>
                </a:solidFill>
              </a:rPr>
              <a:t>EIME27 Yucatán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D38279AF-9D07-63C7-364D-DAEDCD382C4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11" y="6256893"/>
            <a:ext cx="1668378" cy="577428"/>
          </a:xfrm>
          <a:prstGeom prst="rect">
            <a:avLst/>
          </a:prstGeom>
          <a:effectLst>
            <a:glow rad="381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3408012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C05E444-533B-1BC5-2D96-531A1D20A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654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38E8829-7A1B-4F55-912B-A98F34BC8F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844799"/>
            <a:ext cx="10515600" cy="3332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8D79C7-FC9D-FF4C-D3F9-88FF6EAC92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effectLst>
                  <a:glow rad="127000">
                    <a:schemeClr val="bg1"/>
                  </a:glow>
                </a:effectLst>
                <a:latin typeface="Montserrat" panose="02000505000000020004" pitchFamily="2" charset="0"/>
              </a:defRPr>
            </a:lvl1pPr>
          </a:lstStyle>
          <a:p>
            <a:fld id="{3CBB8FDF-0327-41C6-A383-3250263C3BE1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67" name="Imagen 66">
            <a:extLst>
              <a:ext uri="{FF2B5EF4-FFF2-40B4-BE49-F238E27FC236}">
                <a16:creationId xmlns:a16="http://schemas.microsoft.com/office/drawing/2014/main" id="{449A6227-FEDA-8618-E26A-A982E5551CF1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 l="8522" t="1500" r="8734" b="14682"/>
          <a:stretch/>
        </p:blipFill>
        <p:spPr>
          <a:xfrm>
            <a:off x="194129" y="95937"/>
            <a:ext cx="2148114" cy="1170200"/>
          </a:xfrm>
          <a:prstGeom prst="rect">
            <a:avLst/>
          </a:prstGeom>
        </p:spPr>
      </p:pic>
      <p:pic>
        <p:nvPicPr>
          <p:cNvPr id="24" name="Imagen 23" descr="Imagen que contiene Texto&#10;&#10;Descripción generada automáticamente">
            <a:extLst>
              <a:ext uri="{FF2B5EF4-FFF2-40B4-BE49-F238E27FC236}">
                <a16:creationId xmlns:a16="http://schemas.microsoft.com/office/drawing/2014/main" id="{FD02B660-311A-15E7-8E22-E0C6E9C3868F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0459" y="66909"/>
            <a:ext cx="2671081" cy="1038126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D35CE6DA-042A-2C1F-B4D2-F6281CA1B71C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0085713" y="100104"/>
            <a:ext cx="1907169" cy="1075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243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Montserrat" panose="02000505000000020004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Montserrat" panose="02000505000000020004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Montserrat" panose="02000505000000020004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Montserrat" panose="02000505000000020004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Montserrat" panose="02000505000000020004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Montserrat" panose="0200050500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D82A8-2A64-4FE7-25F2-FFD95531B9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A7B056-67C8-E9F0-83AE-8CD150B79C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2225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1;g17e120f90b4_0_104">
            <a:extLst>
              <a:ext uri="{FF2B5EF4-FFF2-40B4-BE49-F238E27FC236}">
                <a16:creationId xmlns:a16="http://schemas.microsoft.com/office/drawing/2014/main" id="{80CA3106-1962-36B9-AAEA-DDA0D6A727DA}"/>
              </a:ext>
            </a:extLst>
          </p:cNvPr>
          <p:cNvSpPr/>
          <p:nvPr/>
        </p:nvSpPr>
        <p:spPr>
          <a:xfrm>
            <a:off x="7475988" y="1356939"/>
            <a:ext cx="4670100" cy="4605600"/>
          </a:xfrm>
          <a:prstGeom prst="ellipse">
            <a:avLst/>
          </a:prstGeom>
          <a:solidFill>
            <a:srgbClr val="F3D3A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Montserrat" panose="02000505000000020004" pitchFamily="2" charset="0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93;g17e120f90b4_0_104">
            <a:extLst>
              <a:ext uri="{FF2B5EF4-FFF2-40B4-BE49-F238E27FC236}">
                <a16:creationId xmlns:a16="http://schemas.microsoft.com/office/drawing/2014/main" id="{05968989-4ED1-5A1B-63B8-197714ADB3FC}"/>
              </a:ext>
            </a:extLst>
          </p:cNvPr>
          <p:cNvSpPr txBox="1"/>
          <p:nvPr/>
        </p:nvSpPr>
        <p:spPr>
          <a:xfrm>
            <a:off x="7969441" y="2002963"/>
            <a:ext cx="36477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MX" sz="2800" b="1" i="0" u="none" strike="noStrike" dirty="0">
                <a:solidFill>
                  <a:schemeClr val="accent4">
                    <a:lumMod val="50000"/>
                  </a:schemeClr>
                </a:solidFill>
                <a:effectLst/>
                <a:latin typeface="Montserrat" panose="02000505000000020004" pitchFamily="2" charset="0"/>
              </a:rPr>
              <a:t>Título </a:t>
            </a:r>
            <a:endParaRPr sz="2800" b="0" i="0" u="none" strike="noStrike" cap="none" dirty="0">
              <a:solidFill>
                <a:schemeClr val="accent4">
                  <a:lumMod val="50000"/>
                </a:schemeClr>
              </a:solidFill>
              <a:latin typeface="Montserrat" panose="02000505000000020004" pitchFamily="2" charset="0"/>
              <a:sym typeface="Arial"/>
            </a:endParaRPr>
          </a:p>
        </p:txBody>
      </p:sp>
      <p:sp>
        <p:nvSpPr>
          <p:cNvPr id="6" name="Google Shape;94;g17e120f90b4_0_104">
            <a:extLst>
              <a:ext uri="{FF2B5EF4-FFF2-40B4-BE49-F238E27FC236}">
                <a16:creationId xmlns:a16="http://schemas.microsoft.com/office/drawing/2014/main" id="{F4815B2D-55FA-ED9E-0F56-7356501C709F}"/>
              </a:ext>
            </a:extLst>
          </p:cNvPr>
          <p:cNvSpPr txBox="1"/>
          <p:nvPr/>
        </p:nvSpPr>
        <p:spPr>
          <a:xfrm>
            <a:off x="8573256" y="4661585"/>
            <a:ext cx="24615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MX" sz="2000" dirty="0">
                <a:solidFill>
                  <a:schemeClr val="accent1">
                    <a:lumMod val="50000"/>
                  </a:schemeClr>
                </a:solidFill>
                <a:latin typeface="Montserrat" panose="02000505000000020004" pitchFamily="2" charset="0"/>
                <a:ea typeface="Open Sans"/>
                <a:cs typeface="Open Sans"/>
                <a:sym typeface="Open Sans"/>
              </a:rPr>
              <a:t>Institución</a:t>
            </a:r>
            <a:endParaRPr sz="1050" b="0" i="0" u="none" strike="noStrike" cap="none" dirty="0">
              <a:solidFill>
                <a:schemeClr val="accent1">
                  <a:lumMod val="50000"/>
                </a:schemeClr>
              </a:solidFill>
              <a:latin typeface="Montserrat" panose="02000505000000020004" pitchFamily="2" charset="0"/>
              <a:sym typeface="Arial"/>
            </a:endParaRPr>
          </a:p>
        </p:txBody>
      </p:sp>
      <p:sp>
        <p:nvSpPr>
          <p:cNvPr id="7" name="Google Shape;98;g17e120f90b4_0_104">
            <a:extLst>
              <a:ext uri="{FF2B5EF4-FFF2-40B4-BE49-F238E27FC236}">
                <a16:creationId xmlns:a16="http://schemas.microsoft.com/office/drawing/2014/main" id="{755611ED-02E2-2DD5-EA6A-60622E6607D6}"/>
              </a:ext>
            </a:extLst>
          </p:cNvPr>
          <p:cNvSpPr txBox="1"/>
          <p:nvPr/>
        </p:nvSpPr>
        <p:spPr>
          <a:xfrm>
            <a:off x="-8" y="5605948"/>
            <a:ext cx="36477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rgbClr val="082C45"/>
                </a:solidFill>
                <a:latin typeface="Montserrat" panose="02000505000000020004" pitchFamily="2" charset="0"/>
                <a:ea typeface="Open Sans"/>
                <a:cs typeface="Open Sans"/>
                <a:sym typeface="Open Sans"/>
              </a:rPr>
              <a:t>Fecha</a:t>
            </a:r>
            <a:endParaRPr sz="1400" b="0" i="0" u="none" strike="noStrike" cap="none" dirty="0">
              <a:solidFill>
                <a:srgbClr val="000000"/>
              </a:solidFill>
              <a:latin typeface="Montserrat" panose="02000505000000020004" pitchFamily="2" charset="0"/>
              <a:sym typeface="Arial"/>
            </a:endParaRPr>
          </a:p>
        </p:txBody>
      </p:sp>
      <p:sp>
        <p:nvSpPr>
          <p:cNvPr id="8" name="Google Shape;100;g17e120f90b4_0_104">
            <a:extLst>
              <a:ext uri="{FF2B5EF4-FFF2-40B4-BE49-F238E27FC236}">
                <a16:creationId xmlns:a16="http://schemas.microsoft.com/office/drawing/2014/main" id="{7F478591-61C3-44D7-7064-B9DFB5B8B683}"/>
              </a:ext>
            </a:extLst>
          </p:cNvPr>
          <p:cNvSpPr txBox="1"/>
          <p:nvPr/>
        </p:nvSpPr>
        <p:spPr>
          <a:xfrm>
            <a:off x="96712" y="4692295"/>
            <a:ext cx="3198056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800" b="1" i="0" u="none" strike="noStrike" cap="none" dirty="0">
                <a:solidFill>
                  <a:schemeClr val="dk1"/>
                </a:solidFill>
                <a:latin typeface="Montserrat" panose="02000505000000020004" pitchFamily="2" charset="0"/>
                <a:ea typeface="Open Sans"/>
                <a:cs typeface="Open Sans"/>
                <a:sym typeface="Open Sans"/>
              </a:rPr>
              <a:t> Nombre</a:t>
            </a:r>
            <a:endParaRPr sz="1800" b="0" i="0" u="none" strike="noStrike" cap="none" dirty="0">
              <a:solidFill>
                <a:schemeClr val="dk1"/>
              </a:solidFill>
              <a:latin typeface="Montserrat" panose="02000505000000020004" pitchFamily="2" charset="0"/>
              <a:sym typeface="Arial"/>
            </a:endParaRPr>
          </a:p>
        </p:txBody>
      </p:sp>
      <p:sp>
        <p:nvSpPr>
          <p:cNvPr id="9" name="Google Shape;103;g17e120f90b4_0_104">
            <a:extLst>
              <a:ext uri="{FF2B5EF4-FFF2-40B4-BE49-F238E27FC236}">
                <a16:creationId xmlns:a16="http://schemas.microsoft.com/office/drawing/2014/main" id="{927FE34B-A883-B062-F274-C0734DC1A672}"/>
              </a:ext>
            </a:extLst>
          </p:cNvPr>
          <p:cNvSpPr txBox="1"/>
          <p:nvPr/>
        </p:nvSpPr>
        <p:spPr>
          <a:xfrm>
            <a:off x="5423489" y="6765767"/>
            <a:ext cx="1206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 dirty="0">
                <a:solidFill>
                  <a:schemeClr val="lt1"/>
                </a:solidFill>
                <a:latin typeface="Montserrat" panose="02000505000000020004" pitchFamily="2" charset="0"/>
                <a:ea typeface="Open Sans"/>
                <a:cs typeface="Open Sans"/>
                <a:sym typeface="Open Sans"/>
              </a:rPr>
              <a:t> Autor</a:t>
            </a:r>
            <a:endParaRPr sz="1400" b="0" i="0" u="none" strike="noStrike" cap="none" dirty="0">
              <a:solidFill>
                <a:srgbClr val="000000"/>
              </a:solidFill>
              <a:latin typeface="Montserrat" panose="02000505000000020004" pitchFamily="2" charset="0"/>
              <a:sym typeface="Arial"/>
            </a:endParaRP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9C993768-6E32-4989-06EA-FC7993862B96}"/>
              </a:ext>
            </a:extLst>
          </p:cNvPr>
          <p:cNvGrpSpPr/>
          <p:nvPr/>
        </p:nvGrpSpPr>
        <p:grpSpPr>
          <a:xfrm>
            <a:off x="48129" y="1405659"/>
            <a:ext cx="3144710" cy="3255926"/>
            <a:chOff x="48128" y="1156793"/>
            <a:chExt cx="3144710" cy="3255926"/>
          </a:xfrm>
        </p:grpSpPr>
        <p:sp>
          <p:nvSpPr>
            <p:cNvPr id="11" name="Google Shape;89;g17e120f90b4_0_104">
              <a:extLst>
                <a:ext uri="{FF2B5EF4-FFF2-40B4-BE49-F238E27FC236}">
                  <a16:creationId xmlns:a16="http://schemas.microsoft.com/office/drawing/2014/main" id="{6AEF84A5-595A-F0AC-BD2D-720720FC52EB}"/>
                </a:ext>
              </a:extLst>
            </p:cNvPr>
            <p:cNvSpPr/>
            <p:nvPr/>
          </p:nvSpPr>
          <p:spPr>
            <a:xfrm>
              <a:off x="48128" y="1156793"/>
              <a:ext cx="3048000" cy="3185554"/>
            </a:xfrm>
            <a:prstGeom prst="ellipse">
              <a:avLst/>
            </a:prstGeom>
            <a:solidFill>
              <a:srgbClr val="1B355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Montserrat" panose="02000505000000020004" pitchFamily="2" charset="0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89;g17e120f90b4_0_104">
              <a:extLst>
                <a:ext uri="{FF2B5EF4-FFF2-40B4-BE49-F238E27FC236}">
                  <a16:creationId xmlns:a16="http://schemas.microsoft.com/office/drawing/2014/main" id="{45F4223C-CFE6-3BA8-A5C4-BFC70E752B52}"/>
                </a:ext>
              </a:extLst>
            </p:cNvPr>
            <p:cNvSpPr/>
            <p:nvPr/>
          </p:nvSpPr>
          <p:spPr>
            <a:xfrm>
              <a:off x="323849" y="1367161"/>
              <a:ext cx="2547487" cy="29180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Montserrat" panose="02000505000000020004" pitchFamily="2" charset="0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3" name="Google Shape;105;g17e120f90b4_0_104">
              <a:extLst>
                <a:ext uri="{FF2B5EF4-FFF2-40B4-BE49-F238E27FC236}">
                  <a16:creationId xmlns:a16="http://schemas.microsoft.com/office/drawing/2014/main" id="{3ED940E6-5D59-F78F-5D38-2248F4242BD9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/>
          </p:blipFill>
          <p:spPr>
            <a:xfrm>
              <a:off x="625659" y="1424311"/>
              <a:ext cx="2567179" cy="298840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4" name="CuadroTexto 13">
            <a:extLst>
              <a:ext uri="{FF2B5EF4-FFF2-40B4-BE49-F238E27FC236}">
                <a16:creationId xmlns:a16="http://schemas.microsoft.com/office/drawing/2014/main" id="{E047ADDB-DB78-E599-9850-649BBC8E0898}"/>
              </a:ext>
            </a:extLst>
          </p:cNvPr>
          <p:cNvSpPr txBox="1"/>
          <p:nvPr/>
        </p:nvSpPr>
        <p:spPr>
          <a:xfrm>
            <a:off x="3192839" y="1142511"/>
            <a:ext cx="39338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MX" sz="1600" b="1" dirty="0">
                <a:latin typeface="Montserrat" panose="02000505000000020004" pitchFamily="2" charset="0"/>
              </a:rPr>
              <a:t>Resumen</a:t>
            </a:r>
          </a:p>
          <a:p>
            <a:pPr marL="0" indent="0">
              <a:buNone/>
            </a:pPr>
            <a:endParaRPr lang="es-MX" sz="1600" dirty="0">
              <a:latin typeface="Montserrat" panose="02000505000000020004" pitchFamily="2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1E92270-2394-A745-C140-CDFB92544F59}"/>
              </a:ext>
            </a:extLst>
          </p:cNvPr>
          <p:cNvSpPr txBox="1"/>
          <p:nvPr/>
        </p:nvSpPr>
        <p:spPr>
          <a:xfrm>
            <a:off x="3257738" y="1686873"/>
            <a:ext cx="39338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MX" sz="1600" dirty="0">
                <a:latin typeface="Montserrat" panose="02000505000000020004" pitchFamily="2" charset="0"/>
              </a:rPr>
              <a:t>Resumen</a:t>
            </a:r>
          </a:p>
          <a:p>
            <a:pPr marL="0" indent="0">
              <a:buNone/>
            </a:pPr>
            <a:endParaRPr lang="es-MX" sz="1600" dirty="0"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057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736110-F350-77AD-5351-C134216FA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3680"/>
            <a:ext cx="10515600" cy="1325563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AE6E0A-2EC3-FF8C-3B70-93BD31574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0306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D8BEF971-E4C6-F7FA-2C1A-742F54CA6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7348"/>
            <a:ext cx="10515600" cy="1325563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DC0F445-D7A8-DDB7-FAAA-E2FE3E6206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54300"/>
            <a:ext cx="5181600" cy="3522662"/>
          </a:xfrm>
        </p:spPr>
        <p:txBody>
          <a:bodyPr/>
          <a:lstStyle/>
          <a:p>
            <a:endParaRPr lang="es-MX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024DBF8-E811-1657-E0B4-7113E3298D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654299"/>
            <a:ext cx="5181600" cy="3522663"/>
          </a:xfrm>
        </p:spPr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3686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ADB8E613-9C4C-F845-A86C-5102F3B73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7011B449-03BD-6086-D62B-DB7740AB7F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0086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2C35358C-CD34-526A-8FD3-FBBD71F54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35A7A6B-B7CB-306E-6F44-378BDECCE8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CB79063-DAE5-CAD3-8FBF-047F368F23C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48DD9C6E-8B51-E06C-3F36-21427CC04F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0969E713-B2A3-3446-857A-112396A1358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5189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>
            <a:extLst>
              <a:ext uri="{FF2B5EF4-FFF2-40B4-BE49-F238E27FC236}">
                <a16:creationId xmlns:a16="http://schemas.microsoft.com/office/drawing/2014/main" id="{CDA8F439-871C-9C73-0AA4-C149113A4214}"/>
              </a:ext>
            </a:extLst>
          </p:cNvPr>
          <p:cNvSpPr txBox="1">
            <a:spLocks/>
          </p:cNvSpPr>
          <p:nvPr/>
        </p:nvSpPr>
        <p:spPr>
          <a:xfrm>
            <a:off x="3944915" y="4113171"/>
            <a:ext cx="4826233" cy="1527041"/>
          </a:xfrm>
          <a:prstGeom prst="rect">
            <a:avLst/>
          </a:prstGeom>
        </p:spPr>
        <p:txBody>
          <a:bodyPr vert="horz" lIns="97536" tIns="48768" rIns="97536" bIns="48768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133" cap="none" dirty="0">
                <a:solidFill>
                  <a:schemeClr val="tx1"/>
                </a:solidFill>
                <a:latin typeface="Montserrat" panose="02000505000000020004" pitchFamily="2" charset="0"/>
              </a:rPr>
              <a:t>Nombre</a:t>
            </a:r>
          </a:p>
          <a:p>
            <a:pPr algn="ctr"/>
            <a:r>
              <a:rPr lang="es-ES" sz="2133" cap="none" dirty="0">
                <a:solidFill>
                  <a:schemeClr val="tx1"/>
                </a:solidFill>
                <a:latin typeface="Montserrat" panose="02000505000000020004" pitchFamily="2" charset="0"/>
              </a:rPr>
              <a:t>Correo</a:t>
            </a:r>
          </a:p>
          <a:p>
            <a:pPr algn="ctr"/>
            <a:r>
              <a:rPr lang="es-ES" sz="2133" cap="none" dirty="0">
                <a:solidFill>
                  <a:schemeClr val="tx1"/>
                </a:solidFill>
                <a:latin typeface="Montserrat" panose="02000505000000020004" pitchFamily="2" charset="0"/>
              </a:rPr>
              <a:t>Institución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9B693BF-F476-8E2E-F0C1-1B54FC73331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649" b="31764"/>
          <a:stretch/>
        </p:blipFill>
        <p:spPr>
          <a:xfrm>
            <a:off x="2283110" y="2012881"/>
            <a:ext cx="8468078" cy="2212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6219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Amarillo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EIME26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12</Words>
  <Application>Microsoft Office PowerPoint</Application>
  <PresentationFormat>Panorámica</PresentationFormat>
  <Paragraphs>10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Montserrat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Evaluador</dc:creator>
  <cp:lastModifiedBy>Moisés Miguel</cp:lastModifiedBy>
  <cp:revision>1</cp:revision>
  <dcterms:created xsi:type="dcterms:W3CDTF">2023-11-20T20:02:00Z</dcterms:created>
  <dcterms:modified xsi:type="dcterms:W3CDTF">2024-11-19T16:05:15Z</dcterms:modified>
</cp:coreProperties>
</file>